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5" r:id="rId4"/>
  </p:sldMasterIdLst>
  <p:notesMasterIdLst>
    <p:notesMasterId r:id="rId31"/>
  </p:notesMasterIdLst>
  <p:handoutMasterIdLst>
    <p:handoutMasterId r:id="rId32"/>
  </p:handoutMasterIdLst>
  <p:sldIdLst>
    <p:sldId id="256" r:id="rId5"/>
    <p:sldId id="25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8" r:id="rId16"/>
    <p:sldId id="279" r:id="rId17"/>
    <p:sldId id="516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90" r:id="rId27"/>
    <p:sldId id="291" r:id="rId28"/>
    <p:sldId id="292" r:id="rId29"/>
    <p:sldId id="293" r:id="rId30"/>
  </p:sldIdLst>
  <p:sldSz cx="9144000" cy="6858000" type="screen4x3"/>
  <p:notesSz cx="6858000" cy="9144000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eCcqm3TX/w/53xYfvzW+A==" hashData="KXulRWZdoE+FE1OF9SZW30FpL175gMjkR10syCvfAAZn+Kbw0yy6TFz3xeAaB2t+o4+iumzzfYmnkraDRS4WV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1B6B"/>
    <a:srgbClr val="3C10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>
      <p:cViewPr varScale="1">
        <p:scale>
          <a:sx n="147" d="100"/>
          <a:sy n="147" d="100"/>
        </p:scale>
        <p:origin x="464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35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A0F319-29CF-438A-95D6-8BC3C10595A1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2AF209-0EBA-46A1-8F06-F416FF8FADD5}">
      <dgm:prSet phldrT="[Text]" custT="1"/>
      <dgm:spPr/>
      <dgm:t>
        <a:bodyPr/>
        <a:lstStyle/>
        <a:p>
          <a:r>
            <a:rPr lang="mk-MK" sz="1400" b="1" dirty="0">
              <a:latin typeface="StobiSerif Regular" panose="02000503060000020004" pitchFamily="50" charset="0"/>
            </a:rPr>
            <a:t>ПРИДОБИВКИ ЗА </a:t>
          </a:r>
          <a:r>
            <a:rPr lang="ru-RU" sz="1400" b="1" dirty="0">
              <a:latin typeface="StobiSerif Regular" panose="02000503060000020004" pitchFamily="50" charset="0"/>
            </a:rPr>
            <a:t>ДАНОЧНИ ОБВРЗНИЦИ</a:t>
          </a:r>
          <a:endParaRPr lang="mk-MK" sz="1400" b="1" dirty="0">
            <a:latin typeface="StobiSerif Regular" panose="02000503060000020004" pitchFamily="50" charset="0"/>
          </a:endParaRPr>
        </a:p>
      </dgm:t>
    </dgm:pt>
    <dgm:pt modelId="{D1049144-0A10-420F-9986-4020B6309C50}" type="sibTrans" cxnId="{302A8432-8B77-4349-93DE-BEB624C9AEE5}">
      <dgm:prSet/>
      <dgm:spPr/>
      <dgm:t>
        <a:bodyPr/>
        <a:lstStyle/>
        <a:p>
          <a:endParaRPr lang="en-US"/>
        </a:p>
      </dgm:t>
    </dgm:pt>
    <dgm:pt modelId="{FCB4DBE0-88B5-4325-AF7B-EEBC37926882}" type="parTrans" cxnId="{302A8432-8B77-4349-93DE-BEB624C9AEE5}">
      <dgm:prSet/>
      <dgm:spPr/>
      <dgm:t>
        <a:bodyPr/>
        <a:lstStyle/>
        <a:p>
          <a:endParaRPr lang="en-US"/>
        </a:p>
      </dgm:t>
    </dgm:pt>
    <dgm:pt modelId="{CF8DB888-E3BE-4DA6-A2EF-68C740BEEA13}">
      <dgm:prSet custT="1"/>
      <dgm:spPr>
        <a:solidFill>
          <a:srgbClr val="D01B6B">
            <a:alpha val="80000"/>
          </a:srgbClr>
        </a:solidFill>
      </dgm:spPr>
      <dgm:t>
        <a:bodyPr/>
        <a:lstStyle/>
        <a:p>
          <a:r>
            <a:rPr lang="ru-RU" sz="1600" b="1" dirty="0">
              <a:latin typeface="StobiSerif Regular" panose="02000503060000020004" pitchFamily="50" charset="0"/>
            </a:rPr>
            <a:t>Административни олеснувања</a:t>
          </a:r>
          <a:endParaRPr lang="en-US" sz="1600" b="1" dirty="0">
            <a:latin typeface="StobiSerif Regular" panose="02000503060000020004" pitchFamily="50" charset="0"/>
          </a:endParaRPr>
        </a:p>
      </dgm:t>
    </dgm:pt>
    <dgm:pt modelId="{FD55E12A-F065-4E08-AD27-B03515E99988}" type="sibTrans" cxnId="{CE8B57D0-04BD-41D2-8E87-2BEFC48588F6}">
      <dgm:prSet/>
      <dgm:spPr/>
      <dgm:t>
        <a:bodyPr/>
        <a:lstStyle/>
        <a:p>
          <a:endParaRPr lang="en-US"/>
        </a:p>
      </dgm:t>
    </dgm:pt>
    <dgm:pt modelId="{D73E4E2D-8E74-4827-8A38-FE8D3A42C8F1}" type="parTrans" cxnId="{CE8B57D0-04BD-41D2-8E87-2BEFC48588F6}">
      <dgm:prSet/>
      <dgm:spPr/>
      <dgm:t>
        <a:bodyPr/>
        <a:lstStyle/>
        <a:p>
          <a:endParaRPr lang="en-US"/>
        </a:p>
      </dgm:t>
    </dgm:pt>
    <dgm:pt modelId="{C4B57824-6DBF-4AF6-958A-5750336D0B54}">
      <dgm:prSet custT="1"/>
      <dgm:spPr>
        <a:solidFill>
          <a:srgbClr val="D01B6B">
            <a:alpha val="80000"/>
          </a:srgbClr>
        </a:solidFill>
      </dgm:spPr>
      <dgm:t>
        <a:bodyPr/>
        <a:lstStyle/>
        <a:p>
          <a:r>
            <a:rPr lang="ru-RU" sz="1600" b="1" dirty="0">
              <a:latin typeface="StobiSerif Regular" panose="02000503060000020004" pitchFamily="50" charset="0"/>
            </a:rPr>
            <a:t>Зголемена брзина и квалитет на услугите</a:t>
          </a:r>
          <a:endParaRPr lang="en-US" sz="1600" b="1" dirty="0">
            <a:latin typeface="StobiSerif Regular" panose="02000503060000020004" pitchFamily="50" charset="0"/>
          </a:endParaRPr>
        </a:p>
      </dgm:t>
    </dgm:pt>
    <dgm:pt modelId="{ED87FB09-9432-41EF-8CBE-BF8F4BF854F3}" type="sibTrans" cxnId="{5F0AF527-7555-4C4C-AE65-47F7D8E01CB9}">
      <dgm:prSet/>
      <dgm:spPr/>
      <dgm:t>
        <a:bodyPr/>
        <a:lstStyle/>
        <a:p>
          <a:endParaRPr lang="en-US"/>
        </a:p>
      </dgm:t>
    </dgm:pt>
    <dgm:pt modelId="{DA2573EC-134C-4549-9E7F-891C71E53435}" type="parTrans" cxnId="{5F0AF527-7555-4C4C-AE65-47F7D8E01CB9}">
      <dgm:prSet/>
      <dgm:spPr/>
      <dgm:t>
        <a:bodyPr/>
        <a:lstStyle/>
        <a:p>
          <a:endParaRPr lang="en-US"/>
        </a:p>
      </dgm:t>
    </dgm:pt>
    <dgm:pt modelId="{D7B288AF-D09A-4DC4-AC5B-CF7AFFB00DCC}">
      <dgm:prSet custT="1"/>
      <dgm:spPr>
        <a:solidFill>
          <a:srgbClr val="D01B6B">
            <a:alpha val="80000"/>
          </a:srgbClr>
        </a:solidFill>
      </dgm:spPr>
      <dgm:t>
        <a:bodyPr/>
        <a:lstStyle/>
        <a:p>
          <a:r>
            <a:rPr lang="ru-RU" sz="1600" b="1" dirty="0">
              <a:latin typeface="StobiSerif Regular" panose="02000503060000020004" pitchFamily="50" charset="0"/>
            </a:rPr>
            <a:t>Долгорочна ефикасност и заштеда на ресурси</a:t>
          </a:r>
          <a:endParaRPr lang="en-US" sz="1600" b="1" dirty="0">
            <a:latin typeface="StobiSerif Regular" panose="02000503060000020004" pitchFamily="50" charset="0"/>
          </a:endParaRPr>
        </a:p>
      </dgm:t>
    </dgm:pt>
    <dgm:pt modelId="{97155E54-38C7-4771-90A1-65490C653A9D}" type="sibTrans" cxnId="{A6DA32B9-EB59-48D8-9789-326FBE0EDE82}">
      <dgm:prSet/>
      <dgm:spPr/>
      <dgm:t>
        <a:bodyPr/>
        <a:lstStyle/>
        <a:p>
          <a:endParaRPr lang="en-US"/>
        </a:p>
      </dgm:t>
    </dgm:pt>
    <dgm:pt modelId="{7C6AF439-5243-48E1-A8B6-5E4FB6930F01}" type="parTrans" cxnId="{A6DA32B9-EB59-48D8-9789-326FBE0EDE82}">
      <dgm:prSet/>
      <dgm:spPr/>
      <dgm:t>
        <a:bodyPr/>
        <a:lstStyle/>
        <a:p>
          <a:endParaRPr lang="en-US"/>
        </a:p>
      </dgm:t>
    </dgm:pt>
    <dgm:pt modelId="{22649F7F-956B-4135-8525-5FE244916862}">
      <dgm:prSet custT="1"/>
      <dgm:spPr>
        <a:solidFill>
          <a:srgbClr val="D01B6B">
            <a:alpha val="80000"/>
          </a:srgbClr>
        </a:solidFill>
      </dgm:spPr>
      <dgm:t>
        <a:bodyPr/>
        <a:lstStyle/>
        <a:p>
          <a:r>
            <a:rPr lang="ru-RU" sz="1600" b="1" dirty="0">
              <a:latin typeface="StobiSerif Regular" panose="02000503060000020004" pitchFamily="50" charset="0"/>
            </a:rPr>
            <a:t>Поголема сигурност во деловниот промет и помала изложеност на измами</a:t>
          </a:r>
          <a:endParaRPr lang="en-US" sz="1600" b="1" dirty="0">
            <a:latin typeface="StobiSerif Regular" panose="02000503060000020004" pitchFamily="50" charset="0"/>
          </a:endParaRPr>
        </a:p>
      </dgm:t>
    </dgm:pt>
    <dgm:pt modelId="{41631685-91BB-487F-AB12-78CF933DA533}" type="sibTrans" cxnId="{5A5F7AD5-16D6-42E4-B9FD-CF96F20BF309}">
      <dgm:prSet/>
      <dgm:spPr/>
      <dgm:t>
        <a:bodyPr/>
        <a:lstStyle/>
        <a:p>
          <a:endParaRPr lang="en-US"/>
        </a:p>
      </dgm:t>
    </dgm:pt>
    <dgm:pt modelId="{535D4B59-ECA8-43BA-86DC-54DC4827EE88}" type="parTrans" cxnId="{5A5F7AD5-16D6-42E4-B9FD-CF96F20BF309}">
      <dgm:prSet/>
      <dgm:spPr/>
      <dgm:t>
        <a:bodyPr/>
        <a:lstStyle/>
        <a:p>
          <a:endParaRPr lang="en-US"/>
        </a:p>
      </dgm:t>
    </dgm:pt>
    <dgm:pt modelId="{0027DED3-1BA6-4512-AE48-F0E31FE6E7CC}">
      <dgm:prSet phldrT="[Text]" custT="1"/>
      <dgm:spPr/>
      <dgm:t>
        <a:bodyPr/>
        <a:lstStyle/>
        <a:p>
          <a:r>
            <a:rPr lang="mk-MK" sz="1400" b="1" dirty="0">
              <a:latin typeface="StobiSerif Regular" panose="02000503060000020004" pitchFamily="50" charset="0"/>
            </a:rPr>
            <a:t>ПРИДОБИВКИ</a:t>
          </a:r>
          <a:r>
            <a:rPr lang="ru-RU" sz="1400" b="1" dirty="0">
              <a:latin typeface="StobiSerif Regular" panose="02000503060000020004" pitchFamily="50" charset="0"/>
            </a:rPr>
            <a:t> ВО УПРАВУВАЊЕ</a:t>
          </a:r>
          <a:endParaRPr lang="en-US" sz="1400" b="1" dirty="0">
            <a:latin typeface="StobiSerif Regular" panose="02000503060000020004" pitchFamily="50" charset="0"/>
          </a:endParaRPr>
        </a:p>
      </dgm:t>
    </dgm:pt>
    <dgm:pt modelId="{F8C412BF-06BD-4C9B-8E4A-AEF0A7E1A6E1}" type="parTrans" cxnId="{9E1AEED7-6674-4713-BF1B-DCD0FDCC315F}">
      <dgm:prSet/>
      <dgm:spPr/>
      <dgm:t>
        <a:bodyPr/>
        <a:lstStyle/>
        <a:p>
          <a:endParaRPr lang="en-US"/>
        </a:p>
      </dgm:t>
    </dgm:pt>
    <dgm:pt modelId="{D7AF0CB7-8EF3-4E96-A228-ABBE05F394C0}" type="sibTrans" cxnId="{9E1AEED7-6674-4713-BF1B-DCD0FDCC315F}">
      <dgm:prSet/>
      <dgm:spPr/>
      <dgm:t>
        <a:bodyPr/>
        <a:lstStyle/>
        <a:p>
          <a:endParaRPr lang="en-US"/>
        </a:p>
      </dgm:t>
    </dgm:pt>
    <dgm:pt modelId="{27E11794-DD97-4FE5-9198-81AEB43F3F1E}">
      <dgm:prSet phldrT="[Text]" custT="1"/>
      <dgm:spPr>
        <a:solidFill>
          <a:srgbClr val="D01B6B">
            <a:alpha val="80000"/>
          </a:srgbClr>
        </a:solidFill>
      </dgm:spPr>
      <dgm:t>
        <a:bodyPr/>
        <a:lstStyle/>
        <a:p>
          <a:r>
            <a:rPr lang="ru-RU" sz="1600" b="1" dirty="0">
              <a:latin typeface="StobiSerif Regular" panose="02000503060000020004" pitchFamily="50" charset="0"/>
            </a:rPr>
            <a:t>Подобра контрола и увид во процес</a:t>
          </a:r>
          <a:r>
            <a:rPr lang="en-US" sz="1600" b="1" dirty="0">
              <a:latin typeface="StobiSerif Regular" panose="02000503060000020004" pitchFamily="50" charset="0"/>
            </a:rPr>
            <a:t>o</a:t>
          </a:r>
          <a:r>
            <a:rPr lang="ru-RU" sz="1600" b="1" dirty="0">
              <a:latin typeface="StobiSerif Regular" panose="02000503060000020004" pitchFamily="50" charset="0"/>
            </a:rPr>
            <a:t>т</a:t>
          </a:r>
          <a:endParaRPr lang="mk-MK" sz="1600" b="1" dirty="0">
            <a:latin typeface="StobiSerif Regular" panose="02000503060000020004" pitchFamily="50" charset="0"/>
          </a:endParaRPr>
        </a:p>
      </dgm:t>
    </dgm:pt>
    <dgm:pt modelId="{66000E18-11AF-4384-B191-D62C65BD2900}" type="parTrans" cxnId="{E4B020A6-CB3F-4305-A18F-3ACD71E3961B}">
      <dgm:prSet/>
      <dgm:spPr/>
      <dgm:t>
        <a:bodyPr/>
        <a:lstStyle/>
        <a:p>
          <a:endParaRPr lang="en-US"/>
        </a:p>
      </dgm:t>
    </dgm:pt>
    <dgm:pt modelId="{B4A9CCC8-800D-4516-8166-38A9C049EB8E}" type="sibTrans" cxnId="{E4B020A6-CB3F-4305-A18F-3ACD71E3961B}">
      <dgm:prSet/>
      <dgm:spPr/>
      <dgm:t>
        <a:bodyPr/>
        <a:lstStyle/>
        <a:p>
          <a:endParaRPr lang="en-US"/>
        </a:p>
      </dgm:t>
    </dgm:pt>
    <dgm:pt modelId="{40844E6E-715D-4E09-925B-986FC0B726A1}">
      <dgm:prSet phldrT="[Text]" custT="1"/>
      <dgm:spPr>
        <a:solidFill>
          <a:srgbClr val="D01B6B">
            <a:alpha val="80000"/>
          </a:srgbClr>
        </a:solidFill>
      </dgm:spPr>
      <dgm:t>
        <a:bodyPr/>
        <a:lstStyle/>
        <a:p>
          <a:r>
            <a:rPr lang="ru-RU" sz="1600" b="1" dirty="0">
              <a:latin typeface="StobiSerif Regular" panose="02000503060000020004" pitchFamily="50" charset="0"/>
            </a:rPr>
            <a:t>Подобрување на ефикасноста и </a:t>
          </a:r>
          <a:r>
            <a:rPr lang="ru-RU" sz="1600" b="1" dirty="0" err="1">
              <a:latin typeface="StobiSerif Regular" panose="02000503060000020004" pitchFamily="50" charset="0"/>
            </a:rPr>
            <a:t>оптимизација</a:t>
          </a:r>
          <a:r>
            <a:rPr lang="ru-RU" sz="1600" b="1" dirty="0">
              <a:latin typeface="StobiSerif Regular" panose="02000503060000020004" pitchFamily="50" charset="0"/>
            </a:rPr>
            <a:t> на </a:t>
          </a:r>
          <a:r>
            <a:rPr lang="ru-RU" sz="1600" b="1" dirty="0" err="1">
              <a:latin typeface="StobiSerif Regular" panose="02000503060000020004" pitchFamily="50" charset="0"/>
            </a:rPr>
            <a:t>процесите</a:t>
          </a:r>
          <a:endParaRPr lang="mk-MK" sz="1600" b="1" dirty="0">
            <a:latin typeface="StobiSerif Regular" panose="02000503060000020004" pitchFamily="50" charset="0"/>
          </a:endParaRPr>
        </a:p>
      </dgm:t>
    </dgm:pt>
    <dgm:pt modelId="{A3254A8E-0D62-42E7-AB72-A5756622BD67}" type="parTrans" cxnId="{65C3E2A1-2E6E-49FD-9475-2CEDEEB8B78F}">
      <dgm:prSet/>
      <dgm:spPr/>
      <dgm:t>
        <a:bodyPr/>
        <a:lstStyle/>
        <a:p>
          <a:endParaRPr lang="en-US"/>
        </a:p>
      </dgm:t>
    </dgm:pt>
    <dgm:pt modelId="{0D7008B0-1156-4908-BE63-29E9FD638E70}" type="sibTrans" cxnId="{65C3E2A1-2E6E-49FD-9475-2CEDEEB8B78F}">
      <dgm:prSet/>
      <dgm:spPr/>
      <dgm:t>
        <a:bodyPr/>
        <a:lstStyle/>
        <a:p>
          <a:endParaRPr lang="en-US"/>
        </a:p>
      </dgm:t>
    </dgm:pt>
    <dgm:pt modelId="{B6BE47FF-F62B-4C61-8189-8CFCCB67A3EA}">
      <dgm:prSet phldrT="[Text]" custT="1"/>
      <dgm:spPr>
        <a:solidFill>
          <a:srgbClr val="D01B6B">
            <a:alpha val="80000"/>
          </a:srgbClr>
        </a:solidFill>
      </dgm:spPr>
      <dgm:t>
        <a:bodyPr/>
        <a:lstStyle/>
        <a:p>
          <a:r>
            <a:rPr lang="ru-RU" sz="1600" b="1" dirty="0">
              <a:latin typeface="StobiSerif Regular" panose="02000503060000020004" pitchFamily="50" charset="0"/>
            </a:rPr>
            <a:t>Транспарентност и отчетност</a:t>
          </a:r>
          <a:endParaRPr lang="mk-MK" sz="1600" b="1" dirty="0">
            <a:latin typeface="StobiSerif Regular" panose="02000503060000020004" pitchFamily="50" charset="0"/>
          </a:endParaRPr>
        </a:p>
      </dgm:t>
    </dgm:pt>
    <dgm:pt modelId="{4C6EE65E-B287-42F8-830D-8B7DCB9803D5}" type="parTrans" cxnId="{8DDCE0EC-1656-4F2B-8045-7E4FB19498AF}">
      <dgm:prSet/>
      <dgm:spPr/>
      <dgm:t>
        <a:bodyPr/>
        <a:lstStyle/>
        <a:p>
          <a:endParaRPr lang="en-US"/>
        </a:p>
      </dgm:t>
    </dgm:pt>
    <dgm:pt modelId="{09E02D73-A540-4F61-95BA-09D3399B9358}" type="sibTrans" cxnId="{8DDCE0EC-1656-4F2B-8045-7E4FB19498AF}">
      <dgm:prSet/>
      <dgm:spPr/>
      <dgm:t>
        <a:bodyPr/>
        <a:lstStyle/>
        <a:p>
          <a:endParaRPr lang="en-US"/>
        </a:p>
      </dgm:t>
    </dgm:pt>
    <dgm:pt modelId="{BD3AB81D-4EF8-4F8C-98E2-978A595307A0}">
      <dgm:prSet phldrT="[Text]" custT="1"/>
      <dgm:spPr/>
      <dgm:t>
        <a:bodyPr/>
        <a:lstStyle/>
        <a:p>
          <a:r>
            <a:rPr lang="mk-MK" sz="1400" b="1" dirty="0">
              <a:latin typeface="StobiSerif Regular" panose="02000503060000020004" pitchFamily="50" charset="0"/>
            </a:rPr>
            <a:t>ПРИДОБИВКИ</a:t>
          </a:r>
          <a:r>
            <a:rPr lang="ru-RU" sz="1400" b="1" dirty="0">
              <a:latin typeface="StobiSerif Regular" panose="02000503060000020004" pitchFamily="50" charset="0"/>
            </a:rPr>
            <a:t> ЗА ВРАБОТЕНИ</a:t>
          </a:r>
          <a:endParaRPr lang="en-US" sz="1400" b="1" dirty="0">
            <a:latin typeface="StobiSerif Regular" panose="02000503060000020004" pitchFamily="50" charset="0"/>
          </a:endParaRPr>
        </a:p>
      </dgm:t>
    </dgm:pt>
    <dgm:pt modelId="{065A2CD8-439A-4A85-AFC2-97FA8471375F}" type="parTrans" cxnId="{B58501B8-F10A-440C-A76B-32FD5C849B30}">
      <dgm:prSet/>
      <dgm:spPr/>
      <dgm:t>
        <a:bodyPr/>
        <a:lstStyle/>
        <a:p>
          <a:endParaRPr lang="en-US"/>
        </a:p>
      </dgm:t>
    </dgm:pt>
    <dgm:pt modelId="{3CFE186B-5C46-45DA-B163-4F67B671DA8B}" type="sibTrans" cxnId="{B58501B8-F10A-440C-A76B-32FD5C849B30}">
      <dgm:prSet/>
      <dgm:spPr/>
      <dgm:t>
        <a:bodyPr/>
        <a:lstStyle/>
        <a:p>
          <a:endParaRPr lang="en-US"/>
        </a:p>
      </dgm:t>
    </dgm:pt>
    <dgm:pt modelId="{BB06642D-784F-4D17-A5CC-F6E94F278589}">
      <dgm:prSet phldrT="[Text]" custT="1"/>
      <dgm:spPr>
        <a:solidFill>
          <a:srgbClr val="D01B6B">
            <a:alpha val="80000"/>
          </a:srgbClr>
        </a:solidFill>
      </dgm:spPr>
      <dgm:t>
        <a:bodyPr/>
        <a:lstStyle/>
        <a:p>
          <a:r>
            <a:rPr lang="ru-RU" sz="1600" b="1" dirty="0">
              <a:latin typeface="StobiSerif Regular" panose="02000503060000020004" pitchFamily="50" charset="0"/>
            </a:rPr>
            <a:t>Поедноставена и </a:t>
          </a:r>
          <a:r>
            <a:rPr lang="ru-RU" sz="1600" b="1" dirty="0" err="1">
              <a:latin typeface="StobiSerif Regular" panose="02000503060000020004" pitchFamily="50" charset="0"/>
            </a:rPr>
            <a:t>поефикасна</a:t>
          </a:r>
          <a:r>
            <a:rPr lang="ru-RU" sz="1600" b="1" dirty="0">
              <a:latin typeface="StobiSerif Regular" panose="02000503060000020004" pitchFamily="50" charset="0"/>
            </a:rPr>
            <a:t> работа</a:t>
          </a:r>
          <a:endParaRPr lang="mk-MK" sz="1600" b="1" dirty="0">
            <a:latin typeface="StobiSerif Regular" panose="02000503060000020004" pitchFamily="50" charset="0"/>
          </a:endParaRPr>
        </a:p>
      </dgm:t>
    </dgm:pt>
    <dgm:pt modelId="{E4F45002-88A0-4877-B488-D899A9858924}" type="parTrans" cxnId="{24EEDD2D-D9F8-4502-A53A-887FE79F71B8}">
      <dgm:prSet/>
      <dgm:spPr/>
      <dgm:t>
        <a:bodyPr/>
        <a:lstStyle/>
        <a:p>
          <a:endParaRPr lang="en-US"/>
        </a:p>
      </dgm:t>
    </dgm:pt>
    <dgm:pt modelId="{CD7270D7-7DFC-45EF-9814-B92F36A7A899}" type="sibTrans" cxnId="{24EEDD2D-D9F8-4502-A53A-887FE79F71B8}">
      <dgm:prSet/>
      <dgm:spPr/>
      <dgm:t>
        <a:bodyPr/>
        <a:lstStyle/>
        <a:p>
          <a:endParaRPr lang="en-US"/>
        </a:p>
      </dgm:t>
    </dgm:pt>
    <dgm:pt modelId="{092F42C4-1248-4334-9C91-544498EFAF97}">
      <dgm:prSet phldrT="[Text]" custT="1"/>
      <dgm:spPr>
        <a:solidFill>
          <a:srgbClr val="D01B6B">
            <a:alpha val="80000"/>
          </a:srgbClr>
        </a:solidFill>
      </dgm:spPr>
      <dgm:t>
        <a:bodyPr/>
        <a:lstStyle/>
        <a:p>
          <a:r>
            <a:rPr lang="ru-RU" sz="1600" b="1" dirty="0">
              <a:latin typeface="StobiSerif Regular" panose="02000503060000020004" pitchFamily="50" charset="0"/>
            </a:rPr>
            <a:t>Поддршка и обуки</a:t>
          </a:r>
          <a:endParaRPr lang="mk-MK" sz="1600" b="1" dirty="0">
            <a:latin typeface="StobiSerif Regular" panose="02000503060000020004" pitchFamily="50" charset="0"/>
          </a:endParaRPr>
        </a:p>
      </dgm:t>
    </dgm:pt>
    <dgm:pt modelId="{319CA28E-C16C-4452-83C0-949C4B147829}" type="parTrans" cxnId="{1A53EBB3-BD55-4C6F-B966-71DC2071942D}">
      <dgm:prSet/>
      <dgm:spPr/>
      <dgm:t>
        <a:bodyPr/>
        <a:lstStyle/>
        <a:p>
          <a:endParaRPr lang="en-US"/>
        </a:p>
      </dgm:t>
    </dgm:pt>
    <dgm:pt modelId="{4B9D704A-8942-404C-ACBB-79D61A1F3E95}" type="sibTrans" cxnId="{1A53EBB3-BD55-4C6F-B966-71DC2071942D}">
      <dgm:prSet/>
      <dgm:spPr/>
      <dgm:t>
        <a:bodyPr/>
        <a:lstStyle/>
        <a:p>
          <a:endParaRPr lang="en-US"/>
        </a:p>
      </dgm:t>
    </dgm:pt>
    <dgm:pt modelId="{C380F2F4-73AD-4515-BF68-694404281B32}">
      <dgm:prSet phldrT="[Text]" custT="1"/>
      <dgm:spPr>
        <a:solidFill>
          <a:srgbClr val="D01B6B">
            <a:alpha val="80000"/>
          </a:srgbClr>
        </a:solidFill>
      </dgm:spPr>
      <dgm:t>
        <a:bodyPr/>
        <a:lstStyle/>
        <a:p>
          <a:r>
            <a:rPr lang="ru-RU" sz="1600" b="1" dirty="0">
              <a:latin typeface="StobiSerif Regular" panose="02000503060000020004" pitchFamily="50" charset="0"/>
            </a:rPr>
            <a:t>Поголема безбедност и сигурност</a:t>
          </a:r>
          <a:endParaRPr lang="mk-MK" sz="1600" b="1" dirty="0">
            <a:latin typeface="StobiSerif Regular" panose="02000503060000020004" pitchFamily="50" charset="0"/>
          </a:endParaRPr>
        </a:p>
      </dgm:t>
    </dgm:pt>
    <dgm:pt modelId="{E472C1D8-2D0D-4E60-BF71-BCCC4586F00D}" type="parTrans" cxnId="{C63EF6F7-49DF-4282-B9FB-B845C48DEC4E}">
      <dgm:prSet/>
      <dgm:spPr/>
      <dgm:t>
        <a:bodyPr/>
        <a:lstStyle/>
        <a:p>
          <a:endParaRPr lang="en-US"/>
        </a:p>
      </dgm:t>
    </dgm:pt>
    <dgm:pt modelId="{439D1B66-7FD2-4876-A426-9772F4E30060}" type="sibTrans" cxnId="{C63EF6F7-49DF-4282-B9FB-B845C48DEC4E}">
      <dgm:prSet/>
      <dgm:spPr/>
      <dgm:t>
        <a:bodyPr/>
        <a:lstStyle/>
        <a:p>
          <a:endParaRPr lang="en-US"/>
        </a:p>
      </dgm:t>
    </dgm:pt>
    <dgm:pt modelId="{657C282D-9699-4379-8318-419F106DE656}">
      <dgm:prSet phldrT="[Text]" custT="1"/>
      <dgm:spPr>
        <a:solidFill>
          <a:srgbClr val="D01B6B">
            <a:alpha val="80000"/>
          </a:srgbClr>
        </a:solidFill>
      </dgm:spPr>
      <dgm:t>
        <a:bodyPr/>
        <a:lstStyle/>
        <a:p>
          <a:r>
            <a:rPr lang="ru-RU" sz="1600" b="1" dirty="0" err="1">
              <a:latin typeface="StobiSerif Regular" panose="02000503060000020004" pitchFamily="50" charset="0"/>
            </a:rPr>
            <a:t>Намалување</a:t>
          </a:r>
          <a:r>
            <a:rPr lang="ru-RU" sz="1600" b="1" dirty="0">
              <a:latin typeface="StobiSerif Regular" panose="02000503060000020004" pitchFamily="50" charset="0"/>
            </a:rPr>
            <a:t> на административниот товар</a:t>
          </a:r>
          <a:endParaRPr lang="mk-MK" sz="1600" b="1" dirty="0">
            <a:latin typeface="StobiSerif Regular" panose="02000503060000020004" pitchFamily="50" charset="0"/>
          </a:endParaRPr>
        </a:p>
      </dgm:t>
    </dgm:pt>
    <dgm:pt modelId="{BB17916C-4482-43EF-8456-CB2FDDE2F0AF}" type="parTrans" cxnId="{2E3C04E8-59A8-47DB-AF2F-267AA741CFE8}">
      <dgm:prSet/>
      <dgm:spPr/>
    </dgm:pt>
    <dgm:pt modelId="{C96F78E3-160C-42D0-960E-72CEA881968B}" type="sibTrans" cxnId="{2E3C04E8-59A8-47DB-AF2F-267AA741CFE8}">
      <dgm:prSet/>
      <dgm:spPr/>
    </dgm:pt>
    <dgm:pt modelId="{8649CA32-FA17-49BF-8444-8BCC21558999}" type="pres">
      <dgm:prSet presAssocID="{E5A0F319-29CF-438A-95D6-8BC3C10595A1}" presName="Name0" presStyleCnt="0">
        <dgm:presLayoutVars>
          <dgm:dir/>
          <dgm:animLvl val="lvl"/>
          <dgm:resizeHandles val="exact"/>
        </dgm:presLayoutVars>
      </dgm:prSet>
      <dgm:spPr/>
    </dgm:pt>
    <dgm:pt modelId="{CCA424D5-1DB1-42CE-9819-36A1AA9B9541}" type="pres">
      <dgm:prSet presAssocID="{112AF209-0EBA-46A1-8F06-F416FF8FADD5}" presName="linNode" presStyleCnt="0"/>
      <dgm:spPr/>
    </dgm:pt>
    <dgm:pt modelId="{265E2E3F-29FC-46E6-AA0E-84E61A834C0B}" type="pres">
      <dgm:prSet presAssocID="{112AF209-0EBA-46A1-8F06-F416FF8FADD5}" presName="parTx" presStyleLbl="revTx" presStyleIdx="0" presStyleCnt="3">
        <dgm:presLayoutVars>
          <dgm:chMax val="1"/>
          <dgm:bulletEnabled val="1"/>
        </dgm:presLayoutVars>
      </dgm:prSet>
      <dgm:spPr/>
    </dgm:pt>
    <dgm:pt modelId="{696F6ABC-E53D-4BFF-A81A-E7C75047DD90}" type="pres">
      <dgm:prSet presAssocID="{112AF209-0EBA-46A1-8F06-F416FF8FADD5}" presName="bracket" presStyleLbl="parChTrans1D1" presStyleIdx="0" presStyleCnt="3"/>
      <dgm:spPr>
        <a:ln>
          <a:solidFill>
            <a:srgbClr val="D01B6B"/>
          </a:solidFill>
        </a:ln>
      </dgm:spPr>
    </dgm:pt>
    <dgm:pt modelId="{352BF050-C79F-402E-8C90-18429CA82975}" type="pres">
      <dgm:prSet presAssocID="{112AF209-0EBA-46A1-8F06-F416FF8FADD5}" presName="spH" presStyleCnt="0"/>
      <dgm:spPr/>
    </dgm:pt>
    <dgm:pt modelId="{1F0496A6-8F7F-41C4-9865-AE38C23A0AA1}" type="pres">
      <dgm:prSet presAssocID="{112AF209-0EBA-46A1-8F06-F416FF8FADD5}" presName="desTx" presStyleLbl="node1" presStyleIdx="0" presStyleCnt="3">
        <dgm:presLayoutVars>
          <dgm:bulletEnabled val="1"/>
        </dgm:presLayoutVars>
      </dgm:prSet>
      <dgm:spPr/>
    </dgm:pt>
    <dgm:pt modelId="{929BCABF-6953-42A7-93D6-04F529895448}" type="pres">
      <dgm:prSet presAssocID="{D1049144-0A10-420F-9986-4020B6309C50}" presName="spV" presStyleCnt="0"/>
      <dgm:spPr/>
    </dgm:pt>
    <dgm:pt modelId="{87435857-91E2-49FF-8665-D10A40357A3B}" type="pres">
      <dgm:prSet presAssocID="{BD3AB81D-4EF8-4F8C-98E2-978A595307A0}" presName="linNode" presStyleCnt="0"/>
      <dgm:spPr/>
    </dgm:pt>
    <dgm:pt modelId="{FECC2BEC-E61A-48BD-937E-5B6306EE911D}" type="pres">
      <dgm:prSet presAssocID="{BD3AB81D-4EF8-4F8C-98E2-978A595307A0}" presName="parTx" presStyleLbl="revTx" presStyleIdx="1" presStyleCnt="3">
        <dgm:presLayoutVars>
          <dgm:chMax val="1"/>
          <dgm:bulletEnabled val="1"/>
        </dgm:presLayoutVars>
      </dgm:prSet>
      <dgm:spPr/>
    </dgm:pt>
    <dgm:pt modelId="{087AE5FA-284A-4841-878E-E4AEB3255B84}" type="pres">
      <dgm:prSet presAssocID="{BD3AB81D-4EF8-4F8C-98E2-978A595307A0}" presName="bracket" presStyleLbl="parChTrans1D1" presStyleIdx="1" presStyleCnt="3"/>
      <dgm:spPr>
        <a:ln>
          <a:solidFill>
            <a:srgbClr val="D01B6B"/>
          </a:solidFill>
        </a:ln>
      </dgm:spPr>
    </dgm:pt>
    <dgm:pt modelId="{72F1A00C-C1AB-417F-A6DB-0EDF708EA84C}" type="pres">
      <dgm:prSet presAssocID="{BD3AB81D-4EF8-4F8C-98E2-978A595307A0}" presName="spH" presStyleCnt="0"/>
      <dgm:spPr/>
    </dgm:pt>
    <dgm:pt modelId="{E54DCE66-A988-4F0D-B43A-8E284E01719E}" type="pres">
      <dgm:prSet presAssocID="{BD3AB81D-4EF8-4F8C-98E2-978A595307A0}" presName="desTx" presStyleLbl="node1" presStyleIdx="1" presStyleCnt="3">
        <dgm:presLayoutVars>
          <dgm:bulletEnabled val="1"/>
        </dgm:presLayoutVars>
      </dgm:prSet>
      <dgm:spPr/>
    </dgm:pt>
    <dgm:pt modelId="{CBF92A32-0DC8-483D-818A-BCC6A28A1504}" type="pres">
      <dgm:prSet presAssocID="{3CFE186B-5C46-45DA-B163-4F67B671DA8B}" presName="spV" presStyleCnt="0"/>
      <dgm:spPr/>
    </dgm:pt>
    <dgm:pt modelId="{A679BEFC-430A-4B40-8F3F-9CB5D00B373F}" type="pres">
      <dgm:prSet presAssocID="{0027DED3-1BA6-4512-AE48-F0E31FE6E7CC}" presName="linNode" presStyleCnt="0"/>
      <dgm:spPr/>
    </dgm:pt>
    <dgm:pt modelId="{3F14FEC7-D8E3-4313-9F07-53F0372F864D}" type="pres">
      <dgm:prSet presAssocID="{0027DED3-1BA6-4512-AE48-F0E31FE6E7CC}" presName="parTx" presStyleLbl="revTx" presStyleIdx="2" presStyleCnt="3">
        <dgm:presLayoutVars>
          <dgm:chMax val="1"/>
          <dgm:bulletEnabled val="1"/>
        </dgm:presLayoutVars>
      </dgm:prSet>
      <dgm:spPr/>
    </dgm:pt>
    <dgm:pt modelId="{7B190C8C-DB12-4AA2-A86C-EFDA228EBFFA}" type="pres">
      <dgm:prSet presAssocID="{0027DED3-1BA6-4512-AE48-F0E31FE6E7CC}" presName="bracket" presStyleLbl="parChTrans1D1" presStyleIdx="2" presStyleCnt="3"/>
      <dgm:spPr>
        <a:ln>
          <a:solidFill>
            <a:srgbClr val="D01B6B"/>
          </a:solidFill>
        </a:ln>
      </dgm:spPr>
    </dgm:pt>
    <dgm:pt modelId="{955038CB-15D7-40DA-BD48-A0D7D085F4FF}" type="pres">
      <dgm:prSet presAssocID="{0027DED3-1BA6-4512-AE48-F0E31FE6E7CC}" presName="spH" presStyleCnt="0"/>
      <dgm:spPr/>
    </dgm:pt>
    <dgm:pt modelId="{37C7A52F-ACA5-4BF0-9CFE-D738A6DEE454}" type="pres">
      <dgm:prSet presAssocID="{0027DED3-1BA6-4512-AE48-F0E31FE6E7CC}" presName="desTx" presStyleLbl="node1" presStyleIdx="2" presStyleCnt="3">
        <dgm:presLayoutVars>
          <dgm:bulletEnabled val="1"/>
        </dgm:presLayoutVars>
      </dgm:prSet>
      <dgm:spPr/>
    </dgm:pt>
  </dgm:ptLst>
  <dgm:cxnLst>
    <dgm:cxn modelId="{719EDD11-59C3-4225-9889-416E95B220C0}" type="presOf" srcId="{C4B57824-6DBF-4AF6-958A-5750336D0B54}" destId="{1F0496A6-8F7F-41C4-9865-AE38C23A0AA1}" srcOrd="0" destOrd="1" presId="urn:diagrams.loki3.com/BracketList"/>
    <dgm:cxn modelId="{5F0AF527-7555-4C4C-AE65-47F7D8E01CB9}" srcId="{112AF209-0EBA-46A1-8F06-F416FF8FADD5}" destId="{C4B57824-6DBF-4AF6-958A-5750336D0B54}" srcOrd="1" destOrd="0" parTransId="{DA2573EC-134C-4549-9E7F-891C71E53435}" sibTransId="{ED87FB09-9432-41EF-8CBE-BF8F4BF854F3}"/>
    <dgm:cxn modelId="{24EEDD2D-D9F8-4502-A53A-887FE79F71B8}" srcId="{BD3AB81D-4EF8-4F8C-98E2-978A595307A0}" destId="{BB06642D-784F-4D17-A5CC-F6E94F278589}" srcOrd="0" destOrd="0" parTransId="{E4F45002-88A0-4877-B488-D899A9858924}" sibTransId="{CD7270D7-7DFC-45EF-9814-B92F36A7A899}"/>
    <dgm:cxn modelId="{302A8432-8B77-4349-93DE-BEB624C9AEE5}" srcId="{E5A0F319-29CF-438A-95D6-8BC3C10595A1}" destId="{112AF209-0EBA-46A1-8F06-F416FF8FADD5}" srcOrd="0" destOrd="0" parTransId="{FCB4DBE0-88B5-4325-AF7B-EEBC37926882}" sibTransId="{D1049144-0A10-420F-9986-4020B6309C50}"/>
    <dgm:cxn modelId="{3527E833-4A90-4640-A00C-E1A1B2813F6E}" type="presOf" srcId="{B6BE47FF-F62B-4C61-8189-8CFCCB67A3EA}" destId="{37C7A52F-ACA5-4BF0-9CFE-D738A6DEE454}" srcOrd="0" destOrd="2" presId="urn:diagrams.loki3.com/BracketList"/>
    <dgm:cxn modelId="{12EBA33A-1B80-4081-801F-03C4E2B3B5C8}" type="presOf" srcId="{112AF209-0EBA-46A1-8F06-F416FF8FADD5}" destId="{265E2E3F-29FC-46E6-AA0E-84E61A834C0B}" srcOrd="0" destOrd="0" presId="urn:diagrams.loki3.com/BracketList"/>
    <dgm:cxn modelId="{47834B5C-0ED2-4F92-B276-258BA411D310}" type="presOf" srcId="{0027DED3-1BA6-4512-AE48-F0E31FE6E7CC}" destId="{3F14FEC7-D8E3-4313-9F07-53F0372F864D}" srcOrd="0" destOrd="0" presId="urn:diagrams.loki3.com/BracketList"/>
    <dgm:cxn modelId="{6BC04760-5018-4437-AB6F-BB0DBAFF8826}" type="presOf" srcId="{22649F7F-956B-4135-8525-5FE244916862}" destId="{1F0496A6-8F7F-41C4-9865-AE38C23A0AA1}" srcOrd="0" destOrd="3" presId="urn:diagrams.loki3.com/BracketList"/>
    <dgm:cxn modelId="{C3A1C941-A2A0-483B-A774-0195B00F555D}" type="presOf" srcId="{40844E6E-715D-4E09-925B-986FC0B726A1}" destId="{37C7A52F-ACA5-4BF0-9CFE-D738A6DEE454}" srcOrd="0" destOrd="1" presId="urn:diagrams.loki3.com/BracketList"/>
    <dgm:cxn modelId="{2910A742-26E6-4501-B1C7-FD577A2E106C}" type="presOf" srcId="{657C282D-9699-4379-8318-419F106DE656}" destId="{E54DCE66-A988-4F0D-B43A-8E284E01719E}" srcOrd="0" destOrd="1" presId="urn:diagrams.loki3.com/BracketList"/>
    <dgm:cxn modelId="{B5CCDC62-0210-4026-B223-E685F8591868}" type="presOf" srcId="{D7B288AF-D09A-4DC4-AC5B-CF7AFFB00DCC}" destId="{1F0496A6-8F7F-41C4-9865-AE38C23A0AA1}" srcOrd="0" destOrd="2" presId="urn:diagrams.loki3.com/BracketList"/>
    <dgm:cxn modelId="{295E7F4B-FF05-4E66-B567-A200F1E7DC20}" type="presOf" srcId="{BD3AB81D-4EF8-4F8C-98E2-978A595307A0}" destId="{FECC2BEC-E61A-48BD-937E-5B6306EE911D}" srcOrd="0" destOrd="0" presId="urn:diagrams.loki3.com/BracketList"/>
    <dgm:cxn modelId="{05781E91-5D16-4C84-9941-7C090F460E1D}" type="presOf" srcId="{CF8DB888-E3BE-4DA6-A2EF-68C740BEEA13}" destId="{1F0496A6-8F7F-41C4-9865-AE38C23A0AA1}" srcOrd="0" destOrd="0" presId="urn:diagrams.loki3.com/BracketList"/>
    <dgm:cxn modelId="{65C3E2A1-2E6E-49FD-9475-2CEDEEB8B78F}" srcId="{0027DED3-1BA6-4512-AE48-F0E31FE6E7CC}" destId="{40844E6E-715D-4E09-925B-986FC0B726A1}" srcOrd="1" destOrd="0" parTransId="{A3254A8E-0D62-42E7-AB72-A5756622BD67}" sibTransId="{0D7008B0-1156-4908-BE63-29E9FD638E70}"/>
    <dgm:cxn modelId="{0A43F6A5-D6D9-448B-AFC0-74DEE1870E68}" type="presOf" srcId="{E5A0F319-29CF-438A-95D6-8BC3C10595A1}" destId="{8649CA32-FA17-49BF-8444-8BCC21558999}" srcOrd="0" destOrd="0" presId="urn:diagrams.loki3.com/BracketList"/>
    <dgm:cxn modelId="{E4B020A6-CB3F-4305-A18F-3ACD71E3961B}" srcId="{0027DED3-1BA6-4512-AE48-F0E31FE6E7CC}" destId="{27E11794-DD97-4FE5-9198-81AEB43F3F1E}" srcOrd="0" destOrd="0" parTransId="{66000E18-11AF-4384-B191-D62C65BD2900}" sibTransId="{B4A9CCC8-800D-4516-8166-38A9C049EB8E}"/>
    <dgm:cxn modelId="{1A53EBB3-BD55-4C6F-B966-71DC2071942D}" srcId="{BD3AB81D-4EF8-4F8C-98E2-978A595307A0}" destId="{092F42C4-1248-4334-9C91-544498EFAF97}" srcOrd="2" destOrd="0" parTransId="{319CA28E-C16C-4452-83C0-949C4B147829}" sibTransId="{4B9D704A-8942-404C-ACBB-79D61A1F3E95}"/>
    <dgm:cxn modelId="{B58501B8-F10A-440C-A76B-32FD5C849B30}" srcId="{E5A0F319-29CF-438A-95D6-8BC3C10595A1}" destId="{BD3AB81D-4EF8-4F8C-98E2-978A595307A0}" srcOrd="1" destOrd="0" parTransId="{065A2CD8-439A-4A85-AFC2-97FA8471375F}" sibTransId="{3CFE186B-5C46-45DA-B163-4F67B671DA8B}"/>
    <dgm:cxn modelId="{A6DA32B9-EB59-48D8-9789-326FBE0EDE82}" srcId="{112AF209-0EBA-46A1-8F06-F416FF8FADD5}" destId="{D7B288AF-D09A-4DC4-AC5B-CF7AFFB00DCC}" srcOrd="2" destOrd="0" parTransId="{7C6AF439-5243-48E1-A8B6-5E4FB6930F01}" sibTransId="{97155E54-38C7-4771-90A1-65490C653A9D}"/>
    <dgm:cxn modelId="{CE8B57D0-04BD-41D2-8E87-2BEFC48588F6}" srcId="{112AF209-0EBA-46A1-8F06-F416FF8FADD5}" destId="{CF8DB888-E3BE-4DA6-A2EF-68C740BEEA13}" srcOrd="0" destOrd="0" parTransId="{D73E4E2D-8E74-4827-8A38-FE8D3A42C8F1}" sibTransId="{FD55E12A-F065-4E08-AD27-B03515E99988}"/>
    <dgm:cxn modelId="{5A5F7AD5-16D6-42E4-B9FD-CF96F20BF309}" srcId="{112AF209-0EBA-46A1-8F06-F416FF8FADD5}" destId="{22649F7F-956B-4135-8525-5FE244916862}" srcOrd="3" destOrd="0" parTransId="{535D4B59-ECA8-43BA-86DC-54DC4827EE88}" sibTransId="{41631685-91BB-487F-AB12-78CF933DA533}"/>
    <dgm:cxn modelId="{9E1AEED7-6674-4713-BF1B-DCD0FDCC315F}" srcId="{E5A0F319-29CF-438A-95D6-8BC3C10595A1}" destId="{0027DED3-1BA6-4512-AE48-F0E31FE6E7CC}" srcOrd="2" destOrd="0" parTransId="{F8C412BF-06BD-4C9B-8E4A-AEF0A7E1A6E1}" sibTransId="{D7AF0CB7-8EF3-4E96-A228-ABBE05F394C0}"/>
    <dgm:cxn modelId="{2E3C04E8-59A8-47DB-AF2F-267AA741CFE8}" srcId="{BD3AB81D-4EF8-4F8C-98E2-978A595307A0}" destId="{657C282D-9699-4379-8318-419F106DE656}" srcOrd="1" destOrd="0" parTransId="{BB17916C-4482-43EF-8456-CB2FDDE2F0AF}" sibTransId="{C96F78E3-160C-42D0-960E-72CEA881968B}"/>
    <dgm:cxn modelId="{8DDCE0EC-1656-4F2B-8045-7E4FB19498AF}" srcId="{0027DED3-1BA6-4512-AE48-F0E31FE6E7CC}" destId="{B6BE47FF-F62B-4C61-8189-8CFCCB67A3EA}" srcOrd="2" destOrd="0" parTransId="{4C6EE65E-B287-42F8-830D-8B7DCB9803D5}" sibTransId="{09E02D73-A540-4F61-95BA-09D3399B9358}"/>
    <dgm:cxn modelId="{3C276FED-2002-45BA-BAE5-A6C9B0EB74CB}" type="presOf" srcId="{27E11794-DD97-4FE5-9198-81AEB43F3F1E}" destId="{37C7A52F-ACA5-4BF0-9CFE-D738A6DEE454}" srcOrd="0" destOrd="0" presId="urn:diagrams.loki3.com/BracketList"/>
    <dgm:cxn modelId="{394895EE-0831-47C4-97EA-76AC7A87D193}" type="presOf" srcId="{092F42C4-1248-4334-9C91-544498EFAF97}" destId="{E54DCE66-A988-4F0D-B43A-8E284E01719E}" srcOrd="0" destOrd="2" presId="urn:diagrams.loki3.com/BracketList"/>
    <dgm:cxn modelId="{F1E136F0-8D12-4233-946A-2931EC9DEFEC}" type="presOf" srcId="{C380F2F4-73AD-4515-BF68-694404281B32}" destId="{E54DCE66-A988-4F0D-B43A-8E284E01719E}" srcOrd="0" destOrd="3" presId="urn:diagrams.loki3.com/BracketList"/>
    <dgm:cxn modelId="{FE92B7F2-9F5C-49E3-BF19-F85811A835F5}" type="presOf" srcId="{BB06642D-784F-4D17-A5CC-F6E94F278589}" destId="{E54DCE66-A988-4F0D-B43A-8E284E01719E}" srcOrd="0" destOrd="0" presId="urn:diagrams.loki3.com/BracketList"/>
    <dgm:cxn modelId="{C63EF6F7-49DF-4282-B9FB-B845C48DEC4E}" srcId="{BD3AB81D-4EF8-4F8C-98E2-978A595307A0}" destId="{C380F2F4-73AD-4515-BF68-694404281B32}" srcOrd="3" destOrd="0" parTransId="{E472C1D8-2D0D-4E60-BF71-BCCC4586F00D}" sibTransId="{439D1B66-7FD2-4876-A426-9772F4E30060}"/>
    <dgm:cxn modelId="{ACDE10A9-55FA-46B3-A402-CCF9B65D914B}" type="presParOf" srcId="{8649CA32-FA17-49BF-8444-8BCC21558999}" destId="{CCA424D5-1DB1-42CE-9819-36A1AA9B9541}" srcOrd="0" destOrd="0" presId="urn:diagrams.loki3.com/BracketList"/>
    <dgm:cxn modelId="{A80A3E38-41B2-4E0A-85E9-6C2F4AAD89AB}" type="presParOf" srcId="{CCA424D5-1DB1-42CE-9819-36A1AA9B9541}" destId="{265E2E3F-29FC-46E6-AA0E-84E61A834C0B}" srcOrd="0" destOrd="0" presId="urn:diagrams.loki3.com/BracketList"/>
    <dgm:cxn modelId="{3CD3E3DA-A91F-442E-B3EA-2D7826955F46}" type="presParOf" srcId="{CCA424D5-1DB1-42CE-9819-36A1AA9B9541}" destId="{696F6ABC-E53D-4BFF-A81A-E7C75047DD90}" srcOrd="1" destOrd="0" presId="urn:diagrams.loki3.com/BracketList"/>
    <dgm:cxn modelId="{6A6B18B1-676A-433A-B6F0-01C5D779E8DD}" type="presParOf" srcId="{CCA424D5-1DB1-42CE-9819-36A1AA9B9541}" destId="{352BF050-C79F-402E-8C90-18429CA82975}" srcOrd="2" destOrd="0" presId="urn:diagrams.loki3.com/BracketList"/>
    <dgm:cxn modelId="{4559D517-1A7B-446A-93AD-9508454C3ED6}" type="presParOf" srcId="{CCA424D5-1DB1-42CE-9819-36A1AA9B9541}" destId="{1F0496A6-8F7F-41C4-9865-AE38C23A0AA1}" srcOrd="3" destOrd="0" presId="urn:diagrams.loki3.com/BracketList"/>
    <dgm:cxn modelId="{A05B72F8-7EE5-4F63-AB59-2F5578964EC6}" type="presParOf" srcId="{8649CA32-FA17-49BF-8444-8BCC21558999}" destId="{929BCABF-6953-42A7-93D6-04F529895448}" srcOrd="1" destOrd="0" presId="urn:diagrams.loki3.com/BracketList"/>
    <dgm:cxn modelId="{C58677C0-5592-4B90-A76A-BF42DDA899C7}" type="presParOf" srcId="{8649CA32-FA17-49BF-8444-8BCC21558999}" destId="{87435857-91E2-49FF-8665-D10A40357A3B}" srcOrd="2" destOrd="0" presId="urn:diagrams.loki3.com/BracketList"/>
    <dgm:cxn modelId="{4C1C5D8E-141D-4F4B-AF50-D905D8CB244E}" type="presParOf" srcId="{87435857-91E2-49FF-8665-D10A40357A3B}" destId="{FECC2BEC-E61A-48BD-937E-5B6306EE911D}" srcOrd="0" destOrd="0" presId="urn:diagrams.loki3.com/BracketList"/>
    <dgm:cxn modelId="{1D202FCD-0D47-4129-AA61-71D8C13DC01B}" type="presParOf" srcId="{87435857-91E2-49FF-8665-D10A40357A3B}" destId="{087AE5FA-284A-4841-878E-E4AEB3255B84}" srcOrd="1" destOrd="0" presId="urn:diagrams.loki3.com/BracketList"/>
    <dgm:cxn modelId="{7E51526A-7FAE-4795-9BD3-65505BA0632A}" type="presParOf" srcId="{87435857-91E2-49FF-8665-D10A40357A3B}" destId="{72F1A00C-C1AB-417F-A6DB-0EDF708EA84C}" srcOrd="2" destOrd="0" presId="urn:diagrams.loki3.com/BracketList"/>
    <dgm:cxn modelId="{E1610200-F958-40CD-9543-1945B42D6B24}" type="presParOf" srcId="{87435857-91E2-49FF-8665-D10A40357A3B}" destId="{E54DCE66-A988-4F0D-B43A-8E284E01719E}" srcOrd="3" destOrd="0" presId="urn:diagrams.loki3.com/BracketList"/>
    <dgm:cxn modelId="{5D72AE48-E0BE-406B-BEB7-1C388EC5146E}" type="presParOf" srcId="{8649CA32-FA17-49BF-8444-8BCC21558999}" destId="{CBF92A32-0DC8-483D-818A-BCC6A28A1504}" srcOrd="3" destOrd="0" presId="urn:diagrams.loki3.com/BracketList"/>
    <dgm:cxn modelId="{320BAF07-BCBD-410E-A391-7A7C6F1D40F3}" type="presParOf" srcId="{8649CA32-FA17-49BF-8444-8BCC21558999}" destId="{A679BEFC-430A-4B40-8F3F-9CB5D00B373F}" srcOrd="4" destOrd="0" presId="urn:diagrams.loki3.com/BracketList"/>
    <dgm:cxn modelId="{376B9DF9-C8AC-42F3-A5FA-DC09B87F29A5}" type="presParOf" srcId="{A679BEFC-430A-4B40-8F3F-9CB5D00B373F}" destId="{3F14FEC7-D8E3-4313-9F07-53F0372F864D}" srcOrd="0" destOrd="0" presId="urn:diagrams.loki3.com/BracketList"/>
    <dgm:cxn modelId="{E0BAB481-71E4-414C-8938-5C532C0229C8}" type="presParOf" srcId="{A679BEFC-430A-4B40-8F3F-9CB5D00B373F}" destId="{7B190C8C-DB12-4AA2-A86C-EFDA228EBFFA}" srcOrd="1" destOrd="0" presId="urn:diagrams.loki3.com/BracketList"/>
    <dgm:cxn modelId="{2C29031F-3937-47CA-BBFE-A56C20F98A00}" type="presParOf" srcId="{A679BEFC-430A-4B40-8F3F-9CB5D00B373F}" destId="{955038CB-15D7-40DA-BD48-A0D7D085F4FF}" srcOrd="2" destOrd="0" presId="urn:diagrams.loki3.com/BracketList"/>
    <dgm:cxn modelId="{A3962D8A-D906-41F8-9E48-0F7A2850757A}" type="presParOf" srcId="{A679BEFC-430A-4B40-8F3F-9CB5D00B373F}" destId="{37C7A52F-ACA5-4BF0-9CFE-D738A6DEE454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27F4BB-77BF-426B-A904-C9398AFC9E9D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938EC8-4AC6-459B-AC1F-44DC276A04CB}">
      <dgm:prSet phldrT="[Text]" custT="1"/>
      <dgm:spPr>
        <a:solidFill>
          <a:srgbClr val="D01B6B"/>
        </a:solidFill>
        <a:ln>
          <a:noFill/>
        </a:ln>
      </dgm:spPr>
      <dgm:t>
        <a:bodyPr/>
        <a:lstStyle/>
        <a:p>
          <a:r>
            <a:rPr lang="en-US" sz="2000" dirty="0">
              <a:latin typeface="StobiSerif Regular" panose="02000503060000020004" pitchFamily="50" charset="0"/>
            </a:rPr>
            <a:t>B2B</a:t>
          </a:r>
        </a:p>
      </dgm:t>
    </dgm:pt>
    <dgm:pt modelId="{FE0ECCB2-8485-4AC2-B169-19EF4E686942}" type="parTrans" cxnId="{5AD0E46D-A73C-4B6B-B2CC-8B3E042624DB}">
      <dgm:prSet/>
      <dgm:spPr/>
      <dgm:t>
        <a:bodyPr/>
        <a:lstStyle/>
        <a:p>
          <a:endParaRPr lang="en-US"/>
        </a:p>
      </dgm:t>
    </dgm:pt>
    <dgm:pt modelId="{DF576BA8-D156-42C6-9D84-4A8BA009E315}" type="sibTrans" cxnId="{5AD0E46D-A73C-4B6B-B2CC-8B3E042624DB}">
      <dgm:prSet/>
      <dgm:spPr/>
      <dgm:t>
        <a:bodyPr/>
        <a:lstStyle/>
        <a:p>
          <a:endParaRPr lang="en-US"/>
        </a:p>
      </dgm:t>
    </dgm:pt>
    <dgm:pt modelId="{4B4E6745-3DF1-45D7-8C23-E7C491EF4B38}">
      <dgm:prSet phldrT="[Text]" custT="1"/>
      <dgm:spPr>
        <a:solidFill>
          <a:schemeClr val="bg1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dirty="0">
              <a:latin typeface="StobiSerif Regular" panose="02000503060000020004" pitchFamily="50" charset="0"/>
            </a:rPr>
            <a:t>Business</a:t>
          </a:r>
        </a:p>
      </dgm:t>
    </dgm:pt>
    <dgm:pt modelId="{ECD24C80-151F-454E-9306-2E0291471E8F}" type="parTrans" cxnId="{BAB5F685-4911-4D15-B25F-0DDFCB6E1777}">
      <dgm:prSet/>
      <dgm:spPr/>
      <dgm:t>
        <a:bodyPr/>
        <a:lstStyle/>
        <a:p>
          <a:endParaRPr lang="en-US"/>
        </a:p>
      </dgm:t>
    </dgm:pt>
    <dgm:pt modelId="{0BE765E9-7752-4331-8517-F2214D6FC133}" type="sibTrans" cxnId="{BAB5F685-4911-4D15-B25F-0DDFCB6E1777}">
      <dgm:prSet/>
      <dgm:spPr/>
      <dgm:t>
        <a:bodyPr/>
        <a:lstStyle/>
        <a:p>
          <a:endParaRPr lang="en-US"/>
        </a:p>
      </dgm:t>
    </dgm:pt>
    <dgm:pt modelId="{5F033140-039E-4DD0-A9F1-E780A767A350}">
      <dgm:prSet phldrT="[Text]" custT="1"/>
      <dgm:spPr>
        <a:solidFill>
          <a:srgbClr val="D01B6B"/>
        </a:solidFill>
        <a:ln>
          <a:noFill/>
        </a:ln>
      </dgm:spPr>
      <dgm:t>
        <a:bodyPr/>
        <a:lstStyle/>
        <a:p>
          <a:r>
            <a:rPr lang="en-US" sz="2000" dirty="0">
              <a:latin typeface="StobiSerif Regular" panose="02000503060000020004" pitchFamily="50" charset="0"/>
            </a:rPr>
            <a:t>B2C</a:t>
          </a:r>
        </a:p>
      </dgm:t>
    </dgm:pt>
    <dgm:pt modelId="{2F730D61-0880-4070-80AF-B58C8613B8C1}" type="parTrans" cxnId="{64F7E37E-99E0-41A0-91CE-5140941A77E9}">
      <dgm:prSet/>
      <dgm:spPr/>
      <dgm:t>
        <a:bodyPr/>
        <a:lstStyle/>
        <a:p>
          <a:endParaRPr lang="en-US"/>
        </a:p>
      </dgm:t>
    </dgm:pt>
    <dgm:pt modelId="{2D4F4D3F-57D7-4DB7-AFBB-1D5212B6DCA4}" type="sibTrans" cxnId="{64F7E37E-99E0-41A0-91CE-5140941A77E9}">
      <dgm:prSet/>
      <dgm:spPr/>
      <dgm:t>
        <a:bodyPr/>
        <a:lstStyle/>
        <a:p>
          <a:endParaRPr lang="en-US"/>
        </a:p>
      </dgm:t>
    </dgm:pt>
    <dgm:pt modelId="{C1546312-665C-45D9-9B95-20CE809BA5B7}">
      <dgm:prSet phldrT="[Text]" custT="1"/>
      <dgm:spPr>
        <a:solidFill>
          <a:schemeClr val="bg1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dirty="0">
              <a:latin typeface="StobiSerif Regular" panose="02000503060000020004" pitchFamily="50" charset="0"/>
            </a:rPr>
            <a:t>Business</a:t>
          </a:r>
        </a:p>
      </dgm:t>
    </dgm:pt>
    <dgm:pt modelId="{8A0D95B9-069D-4F1F-A6A8-DD00F0C8211D}" type="parTrans" cxnId="{E09BA85D-722D-49BF-95BA-6F36BF5D813A}">
      <dgm:prSet/>
      <dgm:spPr/>
      <dgm:t>
        <a:bodyPr/>
        <a:lstStyle/>
        <a:p>
          <a:endParaRPr lang="en-US"/>
        </a:p>
      </dgm:t>
    </dgm:pt>
    <dgm:pt modelId="{49193253-8328-443C-AD3C-769DD4963939}" type="sibTrans" cxnId="{E09BA85D-722D-49BF-95BA-6F36BF5D813A}">
      <dgm:prSet/>
      <dgm:spPr/>
      <dgm:t>
        <a:bodyPr/>
        <a:lstStyle/>
        <a:p>
          <a:endParaRPr lang="en-US"/>
        </a:p>
      </dgm:t>
    </dgm:pt>
    <dgm:pt modelId="{2BF9BE3D-A495-49E2-9458-213C64ACD349}">
      <dgm:prSet phldrT="[Text]" custT="1"/>
      <dgm:spPr>
        <a:solidFill>
          <a:schemeClr val="bg1">
            <a:lumMod val="75000"/>
            <a:alpha val="90000"/>
          </a:schemeClr>
        </a:solidFill>
        <a:ln>
          <a:noFill/>
        </a:ln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  <a:ea typeface="+mn-ea"/>
              <a:cs typeface="+mn-cs"/>
            </a:rPr>
            <a:t>Consumer</a:t>
          </a:r>
        </a:p>
      </dgm:t>
    </dgm:pt>
    <dgm:pt modelId="{0474F57D-A54D-4E82-88A5-71F5425BFE6E}" type="parTrans" cxnId="{CE651A41-9BF6-4496-8BAA-27C765D173E9}">
      <dgm:prSet/>
      <dgm:spPr/>
      <dgm:t>
        <a:bodyPr/>
        <a:lstStyle/>
        <a:p>
          <a:endParaRPr lang="en-US"/>
        </a:p>
      </dgm:t>
    </dgm:pt>
    <dgm:pt modelId="{81118D3C-17A8-43A8-BBAF-8D9F68760BFF}" type="sibTrans" cxnId="{CE651A41-9BF6-4496-8BAA-27C765D173E9}">
      <dgm:prSet/>
      <dgm:spPr/>
      <dgm:t>
        <a:bodyPr/>
        <a:lstStyle/>
        <a:p>
          <a:endParaRPr lang="en-US"/>
        </a:p>
      </dgm:t>
    </dgm:pt>
    <dgm:pt modelId="{D68EE59D-672E-4A84-8732-C0351846B04D}">
      <dgm:prSet phldrT="[Text]" custT="1"/>
      <dgm:spPr>
        <a:solidFill>
          <a:srgbClr val="D01B6B"/>
        </a:solidFill>
        <a:ln>
          <a:noFill/>
        </a:ln>
      </dgm:spPr>
      <dgm:t>
        <a:bodyPr/>
        <a:lstStyle/>
        <a:p>
          <a:r>
            <a:rPr lang="en-US" sz="2000" dirty="0">
              <a:latin typeface="StobiSerif Regular" panose="02000503060000020004" pitchFamily="50" charset="0"/>
            </a:rPr>
            <a:t>B2G</a:t>
          </a:r>
        </a:p>
      </dgm:t>
    </dgm:pt>
    <dgm:pt modelId="{B463EF1E-BC62-4C40-B77B-F9206CE48928}" type="parTrans" cxnId="{E2C9AC40-DF0D-4683-97DB-F8D9C058C985}">
      <dgm:prSet/>
      <dgm:spPr/>
      <dgm:t>
        <a:bodyPr/>
        <a:lstStyle/>
        <a:p>
          <a:endParaRPr lang="en-US"/>
        </a:p>
      </dgm:t>
    </dgm:pt>
    <dgm:pt modelId="{57CE7724-3A2E-4601-BF9C-5C853792F368}" type="sibTrans" cxnId="{E2C9AC40-DF0D-4683-97DB-F8D9C058C985}">
      <dgm:prSet/>
      <dgm:spPr/>
      <dgm:t>
        <a:bodyPr/>
        <a:lstStyle/>
        <a:p>
          <a:endParaRPr lang="en-US"/>
        </a:p>
      </dgm:t>
    </dgm:pt>
    <dgm:pt modelId="{306881C6-15F5-462A-9988-B75D85D3FF39}">
      <dgm:prSet phldrT="[Text]" custT="1"/>
      <dgm:spPr>
        <a:solidFill>
          <a:schemeClr val="bg1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dirty="0">
              <a:latin typeface="StobiSerif Regular" panose="02000503060000020004" pitchFamily="50" charset="0"/>
            </a:rPr>
            <a:t>Business</a:t>
          </a:r>
        </a:p>
      </dgm:t>
    </dgm:pt>
    <dgm:pt modelId="{2D5F6B36-5772-4B48-B6B6-774E6CF6FE84}" type="parTrans" cxnId="{1D79F513-DBAE-42D0-9C41-E0158EC9A30F}">
      <dgm:prSet/>
      <dgm:spPr/>
      <dgm:t>
        <a:bodyPr/>
        <a:lstStyle/>
        <a:p>
          <a:endParaRPr lang="en-US"/>
        </a:p>
      </dgm:t>
    </dgm:pt>
    <dgm:pt modelId="{085F36CA-3352-43FB-858E-16AB26AB7184}" type="sibTrans" cxnId="{1D79F513-DBAE-42D0-9C41-E0158EC9A30F}">
      <dgm:prSet/>
      <dgm:spPr/>
      <dgm:t>
        <a:bodyPr/>
        <a:lstStyle/>
        <a:p>
          <a:endParaRPr lang="en-US"/>
        </a:p>
      </dgm:t>
    </dgm:pt>
    <dgm:pt modelId="{85F18CBC-3E77-45AD-8549-0DB0B9F8606B}">
      <dgm:prSet phldrT="[Text]" custT="1"/>
      <dgm:spPr>
        <a:solidFill>
          <a:schemeClr val="bg1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1600" dirty="0">
              <a:latin typeface="StobiSerif Regular" panose="02000503060000020004" pitchFamily="50" charset="0"/>
            </a:rPr>
            <a:t>Government</a:t>
          </a:r>
        </a:p>
      </dgm:t>
    </dgm:pt>
    <dgm:pt modelId="{54EB49A7-AC76-4068-8B92-508AB7A11D11}" type="parTrans" cxnId="{CFA5D8D2-0914-445E-A75C-04F46666A218}">
      <dgm:prSet/>
      <dgm:spPr/>
      <dgm:t>
        <a:bodyPr/>
        <a:lstStyle/>
        <a:p>
          <a:endParaRPr lang="en-US"/>
        </a:p>
      </dgm:t>
    </dgm:pt>
    <dgm:pt modelId="{24FB594C-0CC1-42AC-81BA-6D9310B18B60}" type="sibTrans" cxnId="{CFA5D8D2-0914-445E-A75C-04F46666A218}">
      <dgm:prSet/>
      <dgm:spPr/>
      <dgm:t>
        <a:bodyPr/>
        <a:lstStyle/>
        <a:p>
          <a:endParaRPr lang="en-US"/>
        </a:p>
      </dgm:t>
    </dgm:pt>
    <dgm:pt modelId="{BE7A6EA3-8D18-4C16-B83C-CDC5519593BF}">
      <dgm:prSet phldrT="[Text]" custT="1"/>
      <dgm:spPr>
        <a:solidFill>
          <a:schemeClr val="bg1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dirty="0">
              <a:latin typeface="StobiSerif Regular" panose="02000503060000020004" pitchFamily="50" charset="0"/>
            </a:rPr>
            <a:t>Business</a:t>
          </a:r>
        </a:p>
      </dgm:t>
    </dgm:pt>
    <dgm:pt modelId="{974C874E-9D12-42EE-A192-9171554CB6E6}" type="sibTrans" cxnId="{C527AA1C-54BF-4582-88E5-D32D096DBCFE}">
      <dgm:prSet/>
      <dgm:spPr/>
      <dgm:t>
        <a:bodyPr/>
        <a:lstStyle/>
        <a:p>
          <a:endParaRPr lang="en-US"/>
        </a:p>
      </dgm:t>
    </dgm:pt>
    <dgm:pt modelId="{C759782F-8768-47AC-93A2-55A6D954FB1C}" type="parTrans" cxnId="{C527AA1C-54BF-4582-88E5-D32D096DBCFE}">
      <dgm:prSet/>
      <dgm:spPr/>
      <dgm:t>
        <a:bodyPr/>
        <a:lstStyle/>
        <a:p>
          <a:endParaRPr lang="en-US"/>
        </a:p>
      </dgm:t>
    </dgm:pt>
    <dgm:pt modelId="{D7C7AF67-18D1-4CFA-B13C-5A2C9DEF7FDF}">
      <dgm:prSet phldrT="[Text]" custT="1"/>
      <dgm:spPr>
        <a:solidFill>
          <a:srgbClr val="D01B6B"/>
        </a:solidFill>
      </dgm:spPr>
      <dgm:t>
        <a:bodyPr/>
        <a:lstStyle/>
        <a:p>
          <a:r>
            <a:rPr lang="mk-MK" sz="2200" dirty="0">
              <a:latin typeface="StobiSerif Regular" panose="02000503060000020004" pitchFamily="50" charset="0"/>
            </a:rPr>
            <a:t>е-Фактури издадени</a:t>
          </a:r>
          <a:endParaRPr lang="en-US" sz="2200" dirty="0">
            <a:latin typeface="StobiSerif Regular" panose="02000503060000020004" pitchFamily="50" charset="0"/>
          </a:endParaRPr>
        </a:p>
      </dgm:t>
    </dgm:pt>
    <dgm:pt modelId="{2635F72D-1645-41D4-9229-D530AA937940}" type="sibTrans" cxnId="{9A6E8A38-887B-49DC-9CA8-91A6D41918EA}">
      <dgm:prSet/>
      <dgm:spPr/>
      <dgm:t>
        <a:bodyPr/>
        <a:lstStyle/>
        <a:p>
          <a:endParaRPr lang="en-US"/>
        </a:p>
      </dgm:t>
    </dgm:pt>
    <dgm:pt modelId="{84FE2ABC-AAEA-4DDC-944D-AAD7D0301517}" type="parTrans" cxnId="{9A6E8A38-887B-49DC-9CA8-91A6D41918EA}">
      <dgm:prSet/>
      <dgm:spPr/>
      <dgm:t>
        <a:bodyPr/>
        <a:lstStyle/>
        <a:p>
          <a:endParaRPr lang="en-US"/>
        </a:p>
      </dgm:t>
    </dgm:pt>
    <dgm:pt modelId="{4068BE5C-C9D0-4E52-A136-8D4F451F9767}" type="pres">
      <dgm:prSet presAssocID="{3B27F4BB-77BF-426B-A904-C9398AFC9E9D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42C4B08E-7BDE-45CC-9705-585275B99736}" type="pres">
      <dgm:prSet presAssocID="{D7C7AF67-18D1-4CFA-B13C-5A2C9DEF7FDF}" presName="horFlow" presStyleCnt="0"/>
      <dgm:spPr/>
    </dgm:pt>
    <dgm:pt modelId="{DA62FCB2-D0DA-4A77-B9AC-CBF09FCE25E0}" type="pres">
      <dgm:prSet presAssocID="{D7C7AF67-18D1-4CFA-B13C-5A2C9DEF7FDF}" presName="bigChev" presStyleLbl="node1" presStyleIdx="0" presStyleCnt="4" custScaleX="279400"/>
      <dgm:spPr/>
    </dgm:pt>
    <dgm:pt modelId="{6D7B9C3E-66A9-4377-9E25-E251F73FD0A7}" type="pres">
      <dgm:prSet presAssocID="{D7C7AF67-18D1-4CFA-B13C-5A2C9DEF7FDF}" presName="vSp" presStyleCnt="0"/>
      <dgm:spPr/>
    </dgm:pt>
    <dgm:pt modelId="{A6E6234D-A902-4CA5-A7B7-3F4350D36205}" type="pres">
      <dgm:prSet presAssocID="{5D938EC8-4AC6-459B-AC1F-44DC276A04CB}" presName="horFlow" presStyleCnt="0"/>
      <dgm:spPr/>
    </dgm:pt>
    <dgm:pt modelId="{8033BF9C-A6D3-4E61-9975-E8EE9CFA7E0F}" type="pres">
      <dgm:prSet presAssocID="{5D938EC8-4AC6-459B-AC1F-44DC276A04CB}" presName="bigChev" presStyleLbl="node1" presStyleIdx="1" presStyleCnt="4" custScaleX="73559"/>
      <dgm:spPr/>
    </dgm:pt>
    <dgm:pt modelId="{97C7D060-8A3E-488B-B4DA-4006FFCEED74}" type="pres">
      <dgm:prSet presAssocID="{C759782F-8768-47AC-93A2-55A6D954FB1C}" presName="parTrans" presStyleCnt="0"/>
      <dgm:spPr/>
    </dgm:pt>
    <dgm:pt modelId="{6B6096C8-FB26-43FB-8704-3E60ED80C50B}" type="pres">
      <dgm:prSet presAssocID="{BE7A6EA3-8D18-4C16-B83C-CDC5519593BF}" presName="node" presStyleLbl="alignAccFollowNode1" presStyleIdx="0" presStyleCnt="6" custScaleX="136696">
        <dgm:presLayoutVars>
          <dgm:bulletEnabled val="1"/>
        </dgm:presLayoutVars>
      </dgm:prSet>
      <dgm:spPr/>
    </dgm:pt>
    <dgm:pt modelId="{9DF71466-283C-4CD5-908B-E2F4A68FD67E}" type="pres">
      <dgm:prSet presAssocID="{974C874E-9D12-42EE-A192-9171554CB6E6}" presName="sibTrans" presStyleCnt="0"/>
      <dgm:spPr/>
    </dgm:pt>
    <dgm:pt modelId="{7F93C05F-55C4-426C-B33C-51888B408CAB}" type="pres">
      <dgm:prSet presAssocID="{4B4E6745-3DF1-45D7-8C23-E7C491EF4B38}" presName="node" presStyleLbl="alignAccFollowNode1" presStyleIdx="1" presStyleCnt="6" custScaleX="136696">
        <dgm:presLayoutVars>
          <dgm:bulletEnabled val="1"/>
        </dgm:presLayoutVars>
      </dgm:prSet>
      <dgm:spPr/>
    </dgm:pt>
    <dgm:pt modelId="{34B863FD-C7FF-479E-80CB-88DE23576634}" type="pres">
      <dgm:prSet presAssocID="{5D938EC8-4AC6-459B-AC1F-44DC276A04CB}" presName="vSp" presStyleCnt="0"/>
      <dgm:spPr/>
    </dgm:pt>
    <dgm:pt modelId="{FE470F6C-E372-48CA-8748-12BBF06A9E41}" type="pres">
      <dgm:prSet presAssocID="{5F033140-039E-4DD0-A9F1-E780A767A350}" presName="horFlow" presStyleCnt="0"/>
      <dgm:spPr/>
    </dgm:pt>
    <dgm:pt modelId="{D9510005-3340-48AA-9915-EFB2BEC395D1}" type="pres">
      <dgm:prSet presAssocID="{5F033140-039E-4DD0-A9F1-E780A767A350}" presName="bigChev" presStyleLbl="node1" presStyleIdx="2" presStyleCnt="4" custScaleX="73559"/>
      <dgm:spPr/>
    </dgm:pt>
    <dgm:pt modelId="{1B21C7B3-9ADD-4FE5-A88C-7CA9A4F8A8B3}" type="pres">
      <dgm:prSet presAssocID="{8A0D95B9-069D-4F1F-A6A8-DD00F0C8211D}" presName="parTrans" presStyleCnt="0"/>
      <dgm:spPr/>
    </dgm:pt>
    <dgm:pt modelId="{E10897BA-4794-4E66-B981-1FF34409EA10}" type="pres">
      <dgm:prSet presAssocID="{C1546312-665C-45D9-9B95-20CE809BA5B7}" presName="node" presStyleLbl="alignAccFollowNode1" presStyleIdx="2" presStyleCnt="6" custScaleX="136696">
        <dgm:presLayoutVars>
          <dgm:bulletEnabled val="1"/>
        </dgm:presLayoutVars>
      </dgm:prSet>
      <dgm:spPr/>
    </dgm:pt>
    <dgm:pt modelId="{B0C64789-F11B-4A6F-9B7E-9D2DEEA2FE44}" type="pres">
      <dgm:prSet presAssocID="{49193253-8328-443C-AD3C-769DD4963939}" presName="sibTrans" presStyleCnt="0"/>
      <dgm:spPr/>
    </dgm:pt>
    <dgm:pt modelId="{05FD4038-7999-4FA3-A470-4D2A17FA240B}" type="pres">
      <dgm:prSet presAssocID="{2BF9BE3D-A495-49E2-9458-213C64ACD349}" presName="node" presStyleLbl="alignAccFollowNode1" presStyleIdx="3" presStyleCnt="6" custScaleX="136696">
        <dgm:presLayoutVars>
          <dgm:bulletEnabled val="1"/>
        </dgm:presLayoutVars>
      </dgm:prSet>
      <dgm:spPr/>
    </dgm:pt>
    <dgm:pt modelId="{EFB96EE9-0436-409B-97F6-2BF1AFFE8F90}" type="pres">
      <dgm:prSet presAssocID="{5F033140-039E-4DD0-A9F1-E780A767A350}" presName="vSp" presStyleCnt="0"/>
      <dgm:spPr/>
    </dgm:pt>
    <dgm:pt modelId="{4FA04060-F8E8-4FCD-9D26-DFC4AC956499}" type="pres">
      <dgm:prSet presAssocID="{D68EE59D-672E-4A84-8732-C0351846B04D}" presName="horFlow" presStyleCnt="0"/>
      <dgm:spPr/>
    </dgm:pt>
    <dgm:pt modelId="{00F6383B-6D58-465D-AD88-6E4140AEB484}" type="pres">
      <dgm:prSet presAssocID="{D68EE59D-672E-4A84-8732-C0351846B04D}" presName="bigChev" presStyleLbl="node1" presStyleIdx="3" presStyleCnt="4" custScaleX="73559"/>
      <dgm:spPr/>
    </dgm:pt>
    <dgm:pt modelId="{0BABB1E6-75AB-4511-8CD0-4C8121B75893}" type="pres">
      <dgm:prSet presAssocID="{2D5F6B36-5772-4B48-B6B6-774E6CF6FE84}" presName="parTrans" presStyleCnt="0"/>
      <dgm:spPr/>
    </dgm:pt>
    <dgm:pt modelId="{01709188-0D3D-4A33-861F-3EA45C156DEE}" type="pres">
      <dgm:prSet presAssocID="{306881C6-15F5-462A-9988-B75D85D3FF39}" presName="node" presStyleLbl="alignAccFollowNode1" presStyleIdx="4" presStyleCnt="6" custScaleX="136696">
        <dgm:presLayoutVars>
          <dgm:bulletEnabled val="1"/>
        </dgm:presLayoutVars>
      </dgm:prSet>
      <dgm:spPr/>
    </dgm:pt>
    <dgm:pt modelId="{891FCB5E-EC9D-4BFB-8E5A-9DC508463B5F}" type="pres">
      <dgm:prSet presAssocID="{085F36CA-3352-43FB-858E-16AB26AB7184}" presName="sibTrans" presStyleCnt="0"/>
      <dgm:spPr/>
    </dgm:pt>
    <dgm:pt modelId="{2CE577D4-5252-477B-89F7-32C30493E4F0}" type="pres">
      <dgm:prSet presAssocID="{85F18CBC-3E77-45AD-8549-0DB0B9F8606B}" presName="node" presStyleLbl="alignAccFollowNode1" presStyleIdx="5" presStyleCnt="6" custScaleX="140783" custScaleY="92095">
        <dgm:presLayoutVars>
          <dgm:bulletEnabled val="1"/>
        </dgm:presLayoutVars>
      </dgm:prSet>
      <dgm:spPr/>
    </dgm:pt>
  </dgm:ptLst>
  <dgm:cxnLst>
    <dgm:cxn modelId="{F9C2F30E-D4AC-4EAA-A7C5-32536D452CE7}" type="presOf" srcId="{3B27F4BB-77BF-426B-A904-C9398AFC9E9D}" destId="{4068BE5C-C9D0-4E52-A136-8D4F451F9767}" srcOrd="0" destOrd="0" presId="urn:microsoft.com/office/officeart/2005/8/layout/lProcess3"/>
    <dgm:cxn modelId="{1D79F513-DBAE-42D0-9C41-E0158EC9A30F}" srcId="{D68EE59D-672E-4A84-8732-C0351846B04D}" destId="{306881C6-15F5-462A-9988-B75D85D3FF39}" srcOrd="0" destOrd="0" parTransId="{2D5F6B36-5772-4B48-B6B6-774E6CF6FE84}" sibTransId="{085F36CA-3352-43FB-858E-16AB26AB7184}"/>
    <dgm:cxn modelId="{C527AA1C-54BF-4582-88E5-D32D096DBCFE}" srcId="{5D938EC8-4AC6-459B-AC1F-44DC276A04CB}" destId="{BE7A6EA3-8D18-4C16-B83C-CDC5519593BF}" srcOrd="0" destOrd="0" parTransId="{C759782F-8768-47AC-93A2-55A6D954FB1C}" sibTransId="{974C874E-9D12-42EE-A192-9171554CB6E6}"/>
    <dgm:cxn modelId="{92EE241D-B2C6-48CE-9C14-DAB4437AED8D}" type="presOf" srcId="{5F033140-039E-4DD0-A9F1-E780A767A350}" destId="{D9510005-3340-48AA-9915-EFB2BEC395D1}" srcOrd="0" destOrd="0" presId="urn:microsoft.com/office/officeart/2005/8/layout/lProcess3"/>
    <dgm:cxn modelId="{9A6E8A38-887B-49DC-9CA8-91A6D41918EA}" srcId="{3B27F4BB-77BF-426B-A904-C9398AFC9E9D}" destId="{D7C7AF67-18D1-4CFA-B13C-5A2C9DEF7FDF}" srcOrd="0" destOrd="0" parTransId="{84FE2ABC-AAEA-4DDC-944D-AAD7D0301517}" sibTransId="{2635F72D-1645-41D4-9229-D530AA937940}"/>
    <dgm:cxn modelId="{E2C9AC40-DF0D-4683-97DB-F8D9C058C985}" srcId="{3B27F4BB-77BF-426B-A904-C9398AFC9E9D}" destId="{D68EE59D-672E-4A84-8732-C0351846B04D}" srcOrd="3" destOrd="0" parTransId="{B463EF1E-BC62-4C40-B77B-F9206CE48928}" sibTransId="{57CE7724-3A2E-4601-BF9C-5C853792F368}"/>
    <dgm:cxn modelId="{E09BA85D-722D-49BF-95BA-6F36BF5D813A}" srcId="{5F033140-039E-4DD0-A9F1-E780A767A350}" destId="{C1546312-665C-45D9-9B95-20CE809BA5B7}" srcOrd="0" destOrd="0" parTransId="{8A0D95B9-069D-4F1F-A6A8-DD00F0C8211D}" sibTransId="{49193253-8328-443C-AD3C-769DD4963939}"/>
    <dgm:cxn modelId="{CE651A41-9BF6-4496-8BAA-27C765D173E9}" srcId="{5F033140-039E-4DD0-A9F1-E780A767A350}" destId="{2BF9BE3D-A495-49E2-9458-213C64ACD349}" srcOrd="1" destOrd="0" parTransId="{0474F57D-A54D-4E82-88A5-71F5425BFE6E}" sibTransId="{81118D3C-17A8-43A8-BBAF-8D9F68760BFF}"/>
    <dgm:cxn modelId="{52D7A466-0006-40D4-9658-F22E5163C866}" type="presOf" srcId="{2BF9BE3D-A495-49E2-9458-213C64ACD349}" destId="{05FD4038-7999-4FA3-A470-4D2A17FA240B}" srcOrd="0" destOrd="0" presId="urn:microsoft.com/office/officeart/2005/8/layout/lProcess3"/>
    <dgm:cxn modelId="{EF24534B-986F-4920-A59A-D61094C2BAB2}" type="presOf" srcId="{D7C7AF67-18D1-4CFA-B13C-5A2C9DEF7FDF}" destId="{DA62FCB2-D0DA-4A77-B9AC-CBF09FCE25E0}" srcOrd="0" destOrd="0" presId="urn:microsoft.com/office/officeart/2005/8/layout/lProcess3"/>
    <dgm:cxn modelId="{5AD0E46D-A73C-4B6B-B2CC-8B3E042624DB}" srcId="{3B27F4BB-77BF-426B-A904-C9398AFC9E9D}" destId="{5D938EC8-4AC6-459B-AC1F-44DC276A04CB}" srcOrd="1" destOrd="0" parTransId="{FE0ECCB2-8485-4AC2-B169-19EF4E686942}" sibTransId="{DF576BA8-D156-42C6-9D84-4A8BA009E315}"/>
    <dgm:cxn modelId="{E92FB453-8883-4D49-A5FA-DA4591CAFEDD}" type="presOf" srcId="{306881C6-15F5-462A-9988-B75D85D3FF39}" destId="{01709188-0D3D-4A33-861F-3EA45C156DEE}" srcOrd="0" destOrd="0" presId="urn:microsoft.com/office/officeart/2005/8/layout/lProcess3"/>
    <dgm:cxn modelId="{64F7E37E-99E0-41A0-91CE-5140941A77E9}" srcId="{3B27F4BB-77BF-426B-A904-C9398AFC9E9D}" destId="{5F033140-039E-4DD0-A9F1-E780A767A350}" srcOrd="2" destOrd="0" parTransId="{2F730D61-0880-4070-80AF-B58C8613B8C1}" sibTransId="{2D4F4D3F-57D7-4DB7-AFBB-1D5212B6DCA4}"/>
    <dgm:cxn modelId="{A6C44D85-4475-433E-87E9-EF11A2BC66CB}" type="presOf" srcId="{4B4E6745-3DF1-45D7-8C23-E7C491EF4B38}" destId="{7F93C05F-55C4-426C-B33C-51888B408CAB}" srcOrd="0" destOrd="0" presId="urn:microsoft.com/office/officeart/2005/8/layout/lProcess3"/>
    <dgm:cxn modelId="{BAB5F685-4911-4D15-B25F-0DDFCB6E1777}" srcId="{5D938EC8-4AC6-459B-AC1F-44DC276A04CB}" destId="{4B4E6745-3DF1-45D7-8C23-E7C491EF4B38}" srcOrd="1" destOrd="0" parTransId="{ECD24C80-151F-454E-9306-2E0291471E8F}" sibTransId="{0BE765E9-7752-4331-8517-F2214D6FC133}"/>
    <dgm:cxn modelId="{2DC48187-9CD4-478B-8B84-C68D44FA3BFA}" type="presOf" srcId="{BE7A6EA3-8D18-4C16-B83C-CDC5519593BF}" destId="{6B6096C8-FB26-43FB-8704-3E60ED80C50B}" srcOrd="0" destOrd="0" presId="urn:microsoft.com/office/officeart/2005/8/layout/lProcess3"/>
    <dgm:cxn modelId="{A47F8990-3201-45F9-BC47-A52702670AD9}" type="presOf" srcId="{D68EE59D-672E-4A84-8732-C0351846B04D}" destId="{00F6383B-6D58-465D-AD88-6E4140AEB484}" srcOrd="0" destOrd="0" presId="urn:microsoft.com/office/officeart/2005/8/layout/lProcess3"/>
    <dgm:cxn modelId="{717417B2-4664-4646-9CBE-B6B37E0FB6D2}" type="presOf" srcId="{C1546312-665C-45D9-9B95-20CE809BA5B7}" destId="{E10897BA-4794-4E66-B981-1FF34409EA10}" srcOrd="0" destOrd="0" presId="urn:microsoft.com/office/officeart/2005/8/layout/lProcess3"/>
    <dgm:cxn modelId="{56ED54C7-B31C-4664-963F-4EFA5F0FB007}" type="presOf" srcId="{5D938EC8-4AC6-459B-AC1F-44DC276A04CB}" destId="{8033BF9C-A6D3-4E61-9975-E8EE9CFA7E0F}" srcOrd="0" destOrd="0" presId="urn:microsoft.com/office/officeart/2005/8/layout/lProcess3"/>
    <dgm:cxn modelId="{CFA5D8D2-0914-445E-A75C-04F46666A218}" srcId="{D68EE59D-672E-4A84-8732-C0351846B04D}" destId="{85F18CBC-3E77-45AD-8549-0DB0B9F8606B}" srcOrd="1" destOrd="0" parTransId="{54EB49A7-AC76-4068-8B92-508AB7A11D11}" sibTransId="{24FB594C-0CC1-42AC-81BA-6D9310B18B60}"/>
    <dgm:cxn modelId="{F0B7DDD8-6E76-4B2A-86CE-E4F4440B8612}" type="presOf" srcId="{85F18CBC-3E77-45AD-8549-0DB0B9F8606B}" destId="{2CE577D4-5252-477B-89F7-32C30493E4F0}" srcOrd="0" destOrd="0" presId="urn:microsoft.com/office/officeart/2005/8/layout/lProcess3"/>
    <dgm:cxn modelId="{A9758FC2-AFD5-4EDD-8A3C-1E921B302166}" type="presParOf" srcId="{4068BE5C-C9D0-4E52-A136-8D4F451F9767}" destId="{42C4B08E-7BDE-45CC-9705-585275B99736}" srcOrd="0" destOrd="0" presId="urn:microsoft.com/office/officeart/2005/8/layout/lProcess3"/>
    <dgm:cxn modelId="{2F2B329E-150C-4821-ABCE-2B57BF162FBC}" type="presParOf" srcId="{42C4B08E-7BDE-45CC-9705-585275B99736}" destId="{DA62FCB2-D0DA-4A77-B9AC-CBF09FCE25E0}" srcOrd="0" destOrd="0" presId="urn:microsoft.com/office/officeart/2005/8/layout/lProcess3"/>
    <dgm:cxn modelId="{B08231E2-9C13-4AAE-9F3B-8497725E23AA}" type="presParOf" srcId="{4068BE5C-C9D0-4E52-A136-8D4F451F9767}" destId="{6D7B9C3E-66A9-4377-9E25-E251F73FD0A7}" srcOrd="1" destOrd="0" presId="urn:microsoft.com/office/officeart/2005/8/layout/lProcess3"/>
    <dgm:cxn modelId="{496D1AA2-9A55-454A-88BB-14825A891CB0}" type="presParOf" srcId="{4068BE5C-C9D0-4E52-A136-8D4F451F9767}" destId="{A6E6234D-A902-4CA5-A7B7-3F4350D36205}" srcOrd="2" destOrd="0" presId="urn:microsoft.com/office/officeart/2005/8/layout/lProcess3"/>
    <dgm:cxn modelId="{871049AA-1C66-4555-82AD-8D0D44D3F303}" type="presParOf" srcId="{A6E6234D-A902-4CA5-A7B7-3F4350D36205}" destId="{8033BF9C-A6D3-4E61-9975-E8EE9CFA7E0F}" srcOrd="0" destOrd="0" presId="urn:microsoft.com/office/officeart/2005/8/layout/lProcess3"/>
    <dgm:cxn modelId="{39AB0EF5-3405-4BCA-8410-5EA33E92C818}" type="presParOf" srcId="{A6E6234D-A902-4CA5-A7B7-3F4350D36205}" destId="{97C7D060-8A3E-488B-B4DA-4006FFCEED74}" srcOrd="1" destOrd="0" presId="urn:microsoft.com/office/officeart/2005/8/layout/lProcess3"/>
    <dgm:cxn modelId="{A1E5E201-640B-47FB-9FC8-6FEC79223B15}" type="presParOf" srcId="{A6E6234D-A902-4CA5-A7B7-3F4350D36205}" destId="{6B6096C8-FB26-43FB-8704-3E60ED80C50B}" srcOrd="2" destOrd="0" presId="urn:microsoft.com/office/officeart/2005/8/layout/lProcess3"/>
    <dgm:cxn modelId="{859832AD-1327-4D4D-BF75-609C2936EE22}" type="presParOf" srcId="{A6E6234D-A902-4CA5-A7B7-3F4350D36205}" destId="{9DF71466-283C-4CD5-908B-E2F4A68FD67E}" srcOrd="3" destOrd="0" presId="urn:microsoft.com/office/officeart/2005/8/layout/lProcess3"/>
    <dgm:cxn modelId="{E66A733B-3829-4C85-B06A-7255C0147FE6}" type="presParOf" srcId="{A6E6234D-A902-4CA5-A7B7-3F4350D36205}" destId="{7F93C05F-55C4-426C-B33C-51888B408CAB}" srcOrd="4" destOrd="0" presId="urn:microsoft.com/office/officeart/2005/8/layout/lProcess3"/>
    <dgm:cxn modelId="{FC8B8A20-C21B-419B-B7A9-3EA76157F5E7}" type="presParOf" srcId="{4068BE5C-C9D0-4E52-A136-8D4F451F9767}" destId="{34B863FD-C7FF-479E-80CB-88DE23576634}" srcOrd="3" destOrd="0" presId="urn:microsoft.com/office/officeart/2005/8/layout/lProcess3"/>
    <dgm:cxn modelId="{B169EBAC-FD61-4936-AE58-908F510BF932}" type="presParOf" srcId="{4068BE5C-C9D0-4E52-A136-8D4F451F9767}" destId="{FE470F6C-E372-48CA-8748-12BBF06A9E41}" srcOrd="4" destOrd="0" presId="urn:microsoft.com/office/officeart/2005/8/layout/lProcess3"/>
    <dgm:cxn modelId="{1B5DDE5C-7D11-4B1F-9115-46E74BD0F6B5}" type="presParOf" srcId="{FE470F6C-E372-48CA-8748-12BBF06A9E41}" destId="{D9510005-3340-48AA-9915-EFB2BEC395D1}" srcOrd="0" destOrd="0" presId="urn:microsoft.com/office/officeart/2005/8/layout/lProcess3"/>
    <dgm:cxn modelId="{8E8FD928-E54E-439A-BFCA-68FC043E06B5}" type="presParOf" srcId="{FE470F6C-E372-48CA-8748-12BBF06A9E41}" destId="{1B21C7B3-9ADD-4FE5-A88C-7CA9A4F8A8B3}" srcOrd="1" destOrd="0" presId="urn:microsoft.com/office/officeart/2005/8/layout/lProcess3"/>
    <dgm:cxn modelId="{C7B28DAB-2D9D-40BB-A4BC-55FCC5117A83}" type="presParOf" srcId="{FE470F6C-E372-48CA-8748-12BBF06A9E41}" destId="{E10897BA-4794-4E66-B981-1FF34409EA10}" srcOrd="2" destOrd="0" presId="urn:microsoft.com/office/officeart/2005/8/layout/lProcess3"/>
    <dgm:cxn modelId="{9F4C4E1D-D036-48B6-B477-D2623AF26510}" type="presParOf" srcId="{FE470F6C-E372-48CA-8748-12BBF06A9E41}" destId="{B0C64789-F11B-4A6F-9B7E-9D2DEEA2FE44}" srcOrd="3" destOrd="0" presId="urn:microsoft.com/office/officeart/2005/8/layout/lProcess3"/>
    <dgm:cxn modelId="{079C9456-9306-45C3-9C23-055262AAE8E0}" type="presParOf" srcId="{FE470F6C-E372-48CA-8748-12BBF06A9E41}" destId="{05FD4038-7999-4FA3-A470-4D2A17FA240B}" srcOrd="4" destOrd="0" presId="urn:microsoft.com/office/officeart/2005/8/layout/lProcess3"/>
    <dgm:cxn modelId="{87B2F141-8743-4795-8518-150EB4E89F21}" type="presParOf" srcId="{4068BE5C-C9D0-4E52-A136-8D4F451F9767}" destId="{EFB96EE9-0436-409B-97F6-2BF1AFFE8F90}" srcOrd="5" destOrd="0" presId="urn:microsoft.com/office/officeart/2005/8/layout/lProcess3"/>
    <dgm:cxn modelId="{59600F23-C75D-497B-9B81-0F7D27DA7245}" type="presParOf" srcId="{4068BE5C-C9D0-4E52-A136-8D4F451F9767}" destId="{4FA04060-F8E8-4FCD-9D26-DFC4AC956499}" srcOrd="6" destOrd="0" presId="urn:microsoft.com/office/officeart/2005/8/layout/lProcess3"/>
    <dgm:cxn modelId="{4592682A-3384-4A4B-A375-272450C6074C}" type="presParOf" srcId="{4FA04060-F8E8-4FCD-9D26-DFC4AC956499}" destId="{00F6383B-6D58-465D-AD88-6E4140AEB484}" srcOrd="0" destOrd="0" presId="urn:microsoft.com/office/officeart/2005/8/layout/lProcess3"/>
    <dgm:cxn modelId="{C642A0FD-1A00-4E12-9623-149B53E3104B}" type="presParOf" srcId="{4FA04060-F8E8-4FCD-9D26-DFC4AC956499}" destId="{0BABB1E6-75AB-4511-8CD0-4C8121B75893}" srcOrd="1" destOrd="0" presId="urn:microsoft.com/office/officeart/2005/8/layout/lProcess3"/>
    <dgm:cxn modelId="{E634BA91-6DC2-44D4-B3D3-B8E6CDB229F3}" type="presParOf" srcId="{4FA04060-F8E8-4FCD-9D26-DFC4AC956499}" destId="{01709188-0D3D-4A33-861F-3EA45C156DEE}" srcOrd="2" destOrd="0" presId="urn:microsoft.com/office/officeart/2005/8/layout/lProcess3"/>
    <dgm:cxn modelId="{1CAD89B2-A368-48BD-AEA8-BBD643A7040F}" type="presParOf" srcId="{4FA04060-F8E8-4FCD-9D26-DFC4AC956499}" destId="{891FCB5E-EC9D-4BFB-8E5A-9DC508463B5F}" srcOrd="3" destOrd="0" presId="urn:microsoft.com/office/officeart/2005/8/layout/lProcess3"/>
    <dgm:cxn modelId="{EA343BDB-A4CD-436A-A57C-1C918882283A}" type="presParOf" srcId="{4FA04060-F8E8-4FCD-9D26-DFC4AC956499}" destId="{2CE577D4-5252-477B-89F7-32C30493E4F0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5E2E3F-29FC-46E6-AA0E-84E61A834C0B}">
      <dsp:nvSpPr>
        <dsp:cNvPr id="0" name=""/>
        <dsp:cNvSpPr/>
      </dsp:nvSpPr>
      <dsp:spPr>
        <a:xfrm>
          <a:off x="0" y="252645"/>
          <a:ext cx="1937556" cy="104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400" b="1" kern="1200" dirty="0">
              <a:latin typeface="StobiSerif Regular" panose="02000503060000020004" pitchFamily="50" charset="0"/>
            </a:rPr>
            <a:t>ПРИДОБИВКИ ЗА </a:t>
          </a:r>
          <a:r>
            <a:rPr lang="ru-RU" sz="1400" b="1" kern="1200" dirty="0">
              <a:latin typeface="StobiSerif Regular" panose="02000503060000020004" pitchFamily="50" charset="0"/>
            </a:rPr>
            <a:t>ДАНОЧНИ ОБВРЗНИЦИ</a:t>
          </a:r>
          <a:endParaRPr lang="mk-MK" sz="1400" b="1" kern="1200" dirty="0">
            <a:latin typeface="StobiSerif Regular" panose="02000503060000020004" pitchFamily="50" charset="0"/>
          </a:endParaRPr>
        </a:p>
      </dsp:txBody>
      <dsp:txXfrm>
        <a:off x="0" y="252645"/>
        <a:ext cx="1937556" cy="1049400"/>
      </dsp:txXfrm>
    </dsp:sp>
    <dsp:sp modelId="{696F6ABC-E53D-4BFF-A81A-E7C75047DD90}">
      <dsp:nvSpPr>
        <dsp:cNvPr id="0" name=""/>
        <dsp:cNvSpPr/>
      </dsp:nvSpPr>
      <dsp:spPr>
        <a:xfrm>
          <a:off x="1937555" y="6692"/>
          <a:ext cx="387511" cy="154130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D01B6B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0496A6-8F7F-41C4-9865-AE38C23A0AA1}">
      <dsp:nvSpPr>
        <dsp:cNvPr id="0" name=""/>
        <dsp:cNvSpPr/>
      </dsp:nvSpPr>
      <dsp:spPr>
        <a:xfrm>
          <a:off x="2480071" y="6692"/>
          <a:ext cx="5270152" cy="1541306"/>
        </a:xfrm>
        <a:prstGeom prst="rect">
          <a:avLst/>
        </a:prstGeom>
        <a:solidFill>
          <a:srgbClr val="D01B6B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StobiSerif Regular" panose="02000503060000020004" pitchFamily="50" charset="0"/>
            </a:rPr>
            <a:t>Административни олеснувања</a:t>
          </a:r>
          <a:endParaRPr lang="en-US" sz="1600" b="1" kern="1200" dirty="0">
            <a:latin typeface="StobiSerif Regular" panose="02000503060000020004" pitchFamily="50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StobiSerif Regular" panose="02000503060000020004" pitchFamily="50" charset="0"/>
            </a:rPr>
            <a:t>Зголемена брзина и квалитет на услугите</a:t>
          </a:r>
          <a:endParaRPr lang="en-US" sz="1600" b="1" kern="1200" dirty="0">
            <a:latin typeface="StobiSerif Regular" panose="02000503060000020004" pitchFamily="50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StobiSerif Regular" panose="02000503060000020004" pitchFamily="50" charset="0"/>
            </a:rPr>
            <a:t>Долгорочна ефикасност и заштеда на ресурси</a:t>
          </a:r>
          <a:endParaRPr lang="en-US" sz="1600" b="1" kern="1200" dirty="0">
            <a:latin typeface="StobiSerif Regular" panose="02000503060000020004" pitchFamily="50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StobiSerif Regular" panose="02000503060000020004" pitchFamily="50" charset="0"/>
            </a:rPr>
            <a:t>Поголема сигурност во деловниот промет и помала изложеност на измами</a:t>
          </a:r>
          <a:endParaRPr lang="en-US" sz="1600" b="1" kern="1200" dirty="0">
            <a:latin typeface="StobiSerif Regular" panose="02000503060000020004" pitchFamily="50" charset="0"/>
          </a:endParaRPr>
        </a:p>
      </dsp:txBody>
      <dsp:txXfrm>
        <a:off x="2480071" y="6692"/>
        <a:ext cx="5270152" cy="1541306"/>
      </dsp:txXfrm>
    </dsp:sp>
    <dsp:sp modelId="{FECC2BEC-E61A-48BD-937E-5B6306EE911D}">
      <dsp:nvSpPr>
        <dsp:cNvPr id="0" name=""/>
        <dsp:cNvSpPr/>
      </dsp:nvSpPr>
      <dsp:spPr>
        <a:xfrm>
          <a:off x="0" y="1853576"/>
          <a:ext cx="1937556" cy="104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400" b="1" kern="1200" dirty="0">
              <a:latin typeface="StobiSerif Regular" panose="02000503060000020004" pitchFamily="50" charset="0"/>
            </a:rPr>
            <a:t>ПРИДОБИВКИ</a:t>
          </a:r>
          <a:r>
            <a:rPr lang="ru-RU" sz="1400" b="1" kern="1200" dirty="0">
              <a:latin typeface="StobiSerif Regular" panose="02000503060000020004" pitchFamily="50" charset="0"/>
            </a:rPr>
            <a:t> ЗА ВРАБОТЕНИ</a:t>
          </a:r>
          <a:endParaRPr lang="en-US" sz="1400" b="1" kern="1200" dirty="0">
            <a:latin typeface="StobiSerif Regular" panose="02000503060000020004" pitchFamily="50" charset="0"/>
          </a:endParaRPr>
        </a:p>
      </dsp:txBody>
      <dsp:txXfrm>
        <a:off x="0" y="1853576"/>
        <a:ext cx="1937556" cy="1049400"/>
      </dsp:txXfrm>
    </dsp:sp>
    <dsp:sp modelId="{087AE5FA-284A-4841-878E-E4AEB3255B84}">
      <dsp:nvSpPr>
        <dsp:cNvPr id="0" name=""/>
        <dsp:cNvSpPr/>
      </dsp:nvSpPr>
      <dsp:spPr>
        <a:xfrm>
          <a:off x="1937555" y="1738798"/>
          <a:ext cx="387511" cy="127895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D01B6B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4DCE66-A988-4F0D-B43A-8E284E01719E}">
      <dsp:nvSpPr>
        <dsp:cNvPr id="0" name=""/>
        <dsp:cNvSpPr/>
      </dsp:nvSpPr>
      <dsp:spPr>
        <a:xfrm>
          <a:off x="2480071" y="1738798"/>
          <a:ext cx="5270152" cy="1278956"/>
        </a:xfrm>
        <a:prstGeom prst="rect">
          <a:avLst/>
        </a:prstGeom>
        <a:solidFill>
          <a:srgbClr val="D01B6B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StobiSerif Regular" panose="02000503060000020004" pitchFamily="50" charset="0"/>
            </a:rPr>
            <a:t>Поедноставена и </a:t>
          </a:r>
          <a:r>
            <a:rPr lang="ru-RU" sz="1600" b="1" kern="1200" dirty="0" err="1">
              <a:latin typeface="StobiSerif Regular" panose="02000503060000020004" pitchFamily="50" charset="0"/>
            </a:rPr>
            <a:t>поефикасна</a:t>
          </a:r>
          <a:r>
            <a:rPr lang="ru-RU" sz="1600" b="1" kern="1200" dirty="0">
              <a:latin typeface="StobiSerif Regular" panose="02000503060000020004" pitchFamily="50" charset="0"/>
            </a:rPr>
            <a:t> работа</a:t>
          </a:r>
          <a:endParaRPr lang="mk-MK" sz="1600" b="1" kern="1200" dirty="0">
            <a:latin typeface="StobiSerif Regular" panose="02000503060000020004" pitchFamily="50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 err="1">
              <a:latin typeface="StobiSerif Regular" panose="02000503060000020004" pitchFamily="50" charset="0"/>
            </a:rPr>
            <a:t>Намалување</a:t>
          </a:r>
          <a:r>
            <a:rPr lang="ru-RU" sz="1600" b="1" kern="1200" dirty="0">
              <a:latin typeface="StobiSerif Regular" panose="02000503060000020004" pitchFamily="50" charset="0"/>
            </a:rPr>
            <a:t> на административниот товар</a:t>
          </a:r>
          <a:endParaRPr lang="mk-MK" sz="1600" b="1" kern="1200" dirty="0">
            <a:latin typeface="StobiSerif Regular" panose="02000503060000020004" pitchFamily="50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StobiSerif Regular" panose="02000503060000020004" pitchFamily="50" charset="0"/>
            </a:rPr>
            <a:t>Поддршка и обуки</a:t>
          </a:r>
          <a:endParaRPr lang="mk-MK" sz="1600" b="1" kern="1200" dirty="0">
            <a:latin typeface="StobiSerif Regular" panose="02000503060000020004" pitchFamily="50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StobiSerif Regular" panose="02000503060000020004" pitchFamily="50" charset="0"/>
            </a:rPr>
            <a:t>Поголема безбедност и сигурност</a:t>
          </a:r>
          <a:endParaRPr lang="mk-MK" sz="1600" b="1" kern="1200" dirty="0">
            <a:latin typeface="StobiSerif Regular" panose="02000503060000020004" pitchFamily="50" charset="0"/>
          </a:endParaRPr>
        </a:p>
      </dsp:txBody>
      <dsp:txXfrm>
        <a:off x="2480071" y="1738798"/>
        <a:ext cx="5270152" cy="1278956"/>
      </dsp:txXfrm>
    </dsp:sp>
    <dsp:sp modelId="{3F14FEC7-D8E3-4313-9F07-53F0372F864D}">
      <dsp:nvSpPr>
        <dsp:cNvPr id="0" name=""/>
        <dsp:cNvSpPr/>
      </dsp:nvSpPr>
      <dsp:spPr>
        <a:xfrm>
          <a:off x="0" y="3306936"/>
          <a:ext cx="1937556" cy="104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400" b="1" kern="1200" dirty="0">
              <a:latin typeface="StobiSerif Regular" panose="02000503060000020004" pitchFamily="50" charset="0"/>
            </a:rPr>
            <a:t>ПРИДОБИВКИ</a:t>
          </a:r>
          <a:r>
            <a:rPr lang="ru-RU" sz="1400" b="1" kern="1200" dirty="0">
              <a:latin typeface="StobiSerif Regular" panose="02000503060000020004" pitchFamily="50" charset="0"/>
            </a:rPr>
            <a:t> ВО УПРАВУВАЊЕ</a:t>
          </a:r>
          <a:endParaRPr lang="en-US" sz="1400" b="1" kern="1200" dirty="0">
            <a:latin typeface="StobiSerif Regular" panose="02000503060000020004" pitchFamily="50" charset="0"/>
          </a:endParaRPr>
        </a:p>
      </dsp:txBody>
      <dsp:txXfrm>
        <a:off x="0" y="3306936"/>
        <a:ext cx="1937556" cy="1049400"/>
      </dsp:txXfrm>
    </dsp:sp>
    <dsp:sp modelId="{7B190C8C-DB12-4AA2-A86C-EFDA228EBFFA}">
      <dsp:nvSpPr>
        <dsp:cNvPr id="0" name=""/>
        <dsp:cNvSpPr/>
      </dsp:nvSpPr>
      <dsp:spPr>
        <a:xfrm>
          <a:off x="1937555" y="3208554"/>
          <a:ext cx="387511" cy="1246162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D01B6B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C7A52F-ACA5-4BF0-9CFE-D738A6DEE454}">
      <dsp:nvSpPr>
        <dsp:cNvPr id="0" name=""/>
        <dsp:cNvSpPr/>
      </dsp:nvSpPr>
      <dsp:spPr>
        <a:xfrm>
          <a:off x="2480071" y="3208554"/>
          <a:ext cx="5270152" cy="1246162"/>
        </a:xfrm>
        <a:prstGeom prst="rect">
          <a:avLst/>
        </a:prstGeom>
        <a:solidFill>
          <a:srgbClr val="D01B6B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StobiSerif Regular" panose="02000503060000020004" pitchFamily="50" charset="0"/>
            </a:rPr>
            <a:t>Подобра контрола и увид во процес</a:t>
          </a:r>
          <a:r>
            <a:rPr lang="en-US" sz="1600" b="1" kern="1200" dirty="0">
              <a:latin typeface="StobiSerif Regular" panose="02000503060000020004" pitchFamily="50" charset="0"/>
            </a:rPr>
            <a:t>o</a:t>
          </a:r>
          <a:r>
            <a:rPr lang="ru-RU" sz="1600" b="1" kern="1200" dirty="0">
              <a:latin typeface="StobiSerif Regular" panose="02000503060000020004" pitchFamily="50" charset="0"/>
            </a:rPr>
            <a:t>т</a:t>
          </a:r>
          <a:endParaRPr lang="mk-MK" sz="1600" b="1" kern="1200" dirty="0">
            <a:latin typeface="StobiSerif Regular" panose="02000503060000020004" pitchFamily="50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StobiSerif Regular" panose="02000503060000020004" pitchFamily="50" charset="0"/>
            </a:rPr>
            <a:t>Подобрување на ефикасноста и </a:t>
          </a:r>
          <a:r>
            <a:rPr lang="ru-RU" sz="1600" b="1" kern="1200" dirty="0" err="1">
              <a:latin typeface="StobiSerif Regular" panose="02000503060000020004" pitchFamily="50" charset="0"/>
            </a:rPr>
            <a:t>оптимизација</a:t>
          </a:r>
          <a:r>
            <a:rPr lang="ru-RU" sz="1600" b="1" kern="1200" dirty="0">
              <a:latin typeface="StobiSerif Regular" panose="02000503060000020004" pitchFamily="50" charset="0"/>
            </a:rPr>
            <a:t> на </a:t>
          </a:r>
          <a:r>
            <a:rPr lang="ru-RU" sz="1600" b="1" kern="1200" dirty="0" err="1">
              <a:latin typeface="StobiSerif Regular" panose="02000503060000020004" pitchFamily="50" charset="0"/>
            </a:rPr>
            <a:t>процесите</a:t>
          </a:r>
          <a:endParaRPr lang="mk-MK" sz="1600" b="1" kern="1200" dirty="0">
            <a:latin typeface="StobiSerif Regular" panose="02000503060000020004" pitchFamily="50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StobiSerif Regular" panose="02000503060000020004" pitchFamily="50" charset="0"/>
            </a:rPr>
            <a:t>Транспарентност и отчетност</a:t>
          </a:r>
          <a:endParaRPr lang="mk-MK" sz="1600" b="1" kern="1200" dirty="0">
            <a:latin typeface="StobiSerif Regular" panose="02000503060000020004" pitchFamily="50" charset="0"/>
          </a:endParaRPr>
        </a:p>
      </dsp:txBody>
      <dsp:txXfrm>
        <a:off x="2480071" y="3208554"/>
        <a:ext cx="5270152" cy="12461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2FCB2-D0DA-4A77-B9AC-CBF09FCE25E0}">
      <dsp:nvSpPr>
        <dsp:cNvPr id="0" name=""/>
        <dsp:cNvSpPr/>
      </dsp:nvSpPr>
      <dsp:spPr>
        <a:xfrm>
          <a:off x="2994" y="861649"/>
          <a:ext cx="4386498" cy="627988"/>
        </a:xfrm>
        <a:prstGeom prst="chevron">
          <a:avLst/>
        </a:prstGeom>
        <a:solidFill>
          <a:srgbClr val="D01B6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2200" kern="1200" dirty="0">
              <a:latin typeface="StobiSerif Regular" panose="02000503060000020004" pitchFamily="50" charset="0"/>
            </a:rPr>
            <a:t>е-Фактури издадени</a:t>
          </a:r>
          <a:endParaRPr lang="en-US" sz="2200" kern="1200" dirty="0">
            <a:latin typeface="StobiSerif Regular" panose="02000503060000020004" pitchFamily="50" charset="0"/>
          </a:endParaRPr>
        </a:p>
      </dsp:txBody>
      <dsp:txXfrm>
        <a:off x="316988" y="861649"/>
        <a:ext cx="3758510" cy="627988"/>
      </dsp:txXfrm>
    </dsp:sp>
    <dsp:sp modelId="{8033BF9C-A6D3-4E61-9975-E8EE9CFA7E0F}">
      <dsp:nvSpPr>
        <dsp:cNvPr id="0" name=""/>
        <dsp:cNvSpPr/>
      </dsp:nvSpPr>
      <dsp:spPr>
        <a:xfrm>
          <a:off x="2994" y="1577555"/>
          <a:ext cx="1154854" cy="627988"/>
        </a:xfrm>
        <a:prstGeom prst="chevron">
          <a:avLst/>
        </a:prstGeom>
        <a:solidFill>
          <a:srgbClr val="D01B6B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StobiSerif Regular" panose="02000503060000020004" pitchFamily="50" charset="0"/>
            </a:rPr>
            <a:t>B2B</a:t>
          </a:r>
        </a:p>
      </dsp:txBody>
      <dsp:txXfrm>
        <a:off x="316988" y="1577555"/>
        <a:ext cx="526866" cy="627988"/>
      </dsp:txXfrm>
    </dsp:sp>
    <dsp:sp modelId="{6B6096C8-FB26-43FB-8704-3E60ED80C50B}">
      <dsp:nvSpPr>
        <dsp:cNvPr id="0" name=""/>
        <dsp:cNvSpPr/>
      </dsp:nvSpPr>
      <dsp:spPr>
        <a:xfrm>
          <a:off x="953752" y="1630934"/>
          <a:ext cx="1781252" cy="521230"/>
        </a:xfrm>
        <a:prstGeom prst="chevron">
          <a:avLst/>
        </a:prstGeom>
        <a:solidFill>
          <a:schemeClr val="bg1">
            <a:lumMod val="75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StobiSerif Regular" panose="02000503060000020004" pitchFamily="50" charset="0"/>
            </a:rPr>
            <a:t>Business</a:t>
          </a:r>
        </a:p>
      </dsp:txBody>
      <dsp:txXfrm>
        <a:off x="1214367" y="1630934"/>
        <a:ext cx="1260022" cy="521230"/>
      </dsp:txXfrm>
    </dsp:sp>
    <dsp:sp modelId="{7F93C05F-55C4-426C-B33C-51888B408CAB}">
      <dsp:nvSpPr>
        <dsp:cNvPr id="0" name=""/>
        <dsp:cNvSpPr/>
      </dsp:nvSpPr>
      <dsp:spPr>
        <a:xfrm>
          <a:off x="2552574" y="1630934"/>
          <a:ext cx="1781252" cy="521230"/>
        </a:xfrm>
        <a:prstGeom prst="chevron">
          <a:avLst/>
        </a:prstGeom>
        <a:solidFill>
          <a:schemeClr val="bg1">
            <a:lumMod val="75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StobiSerif Regular" panose="02000503060000020004" pitchFamily="50" charset="0"/>
            </a:rPr>
            <a:t>Business</a:t>
          </a:r>
        </a:p>
      </dsp:txBody>
      <dsp:txXfrm>
        <a:off x="2813189" y="1630934"/>
        <a:ext cx="1260022" cy="521230"/>
      </dsp:txXfrm>
    </dsp:sp>
    <dsp:sp modelId="{D9510005-3340-48AA-9915-EFB2BEC395D1}">
      <dsp:nvSpPr>
        <dsp:cNvPr id="0" name=""/>
        <dsp:cNvSpPr/>
      </dsp:nvSpPr>
      <dsp:spPr>
        <a:xfrm>
          <a:off x="2994" y="2293462"/>
          <a:ext cx="1154854" cy="627988"/>
        </a:xfrm>
        <a:prstGeom prst="chevron">
          <a:avLst/>
        </a:prstGeom>
        <a:solidFill>
          <a:srgbClr val="D01B6B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StobiSerif Regular" panose="02000503060000020004" pitchFamily="50" charset="0"/>
            </a:rPr>
            <a:t>B2C</a:t>
          </a:r>
        </a:p>
      </dsp:txBody>
      <dsp:txXfrm>
        <a:off x="316988" y="2293462"/>
        <a:ext cx="526866" cy="627988"/>
      </dsp:txXfrm>
    </dsp:sp>
    <dsp:sp modelId="{E10897BA-4794-4E66-B981-1FF34409EA10}">
      <dsp:nvSpPr>
        <dsp:cNvPr id="0" name=""/>
        <dsp:cNvSpPr/>
      </dsp:nvSpPr>
      <dsp:spPr>
        <a:xfrm>
          <a:off x="953752" y="2346841"/>
          <a:ext cx="1781252" cy="521230"/>
        </a:xfrm>
        <a:prstGeom prst="chevron">
          <a:avLst/>
        </a:prstGeom>
        <a:solidFill>
          <a:schemeClr val="bg1">
            <a:lumMod val="75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StobiSerif Regular" panose="02000503060000020004" pitchFamily="50" charset="0"/>
            </a:rPr>
            <a:t>Business</a:t>
          </a:r>
        </a:p>
      </dsp:txBody>
      <dsp:txXfrm>
        <a:off x="1214367" y="2346841"/>
        <a:ext cx="1260022" cy="521230"/>
      </dsp:txXfrm>
    </dsp:sp>
    <dsp:sp modelId="{05FD4038-7999-4FA3-A470-4D2A17FA240B}">
      <dsp:nvSpPr>
        <dsp:cNvPr id="0" name=""/>
        <dsp:cNvSpPr/>
      </dsp:nvSpPr>
      <dsp:spPr>
        <a:xfrm>
          <a:off x="2552574" y="2346841"/>
          <a:ext cx="1781252" cy="521230"/>
        </a:xfrm>
        <a:prstGeom prst="chevron">
          <a:avLst/>
        </a:prstGeom>
        <a:solidFill>
          <a:schemeClr val="bg1">
            <a:lumMod val="75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  <a:ea typeface="+mn-ea"/>
              <a:cs typeface="+mn-cs"/>
            </a:rPr>
            <a:t>Consumer</a:t>
          </a:r>
        </a:p>
      </dsp:txBody>
      <dsp:txXfrm>
        <a:off x="2813189" y="2346841"/>
        <a:ext cx="1260022" cy="521230"/>
      </dsp:txXfrm>
    </dsp:sp>
    <dsp:sp modelId="{00F6383B-6D58-465D-AD88-6E4140AEB484}">
      <dsp:nvSpPr>
        <dsp:cNvPr id="0" name=""/>
        <dsp:cNvSpPr/>
      </dsp:nvSpPr>
      <dsp:spPr>
        <a:xfrm>
          <a:off x="2994" y="3009369"/>
          <a:ext cx="1154854" cy="627988"/>
        </a:xfrm>
        <a:prstGeom prst="chevron">
          <a:avLst/>
        </a:prstGeom>
        <a:solidFill>
          <a:srgbClr val="D01B6B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StobiSerif Regular" panose="02000503060000020004" pitchFamily="50" charset="0"/>
            </a:rPr>
            <a:t>B2G</a:t>
          </a:r>
        </a:p>
      </dsp:txBody>
      <dsp:txXfrm>
        <a:off x="316988" y="3009369"/>
        <a:ext cx="526866" cy="627988"/>
      </dsp:txXfrm>
    </dsp:sp>
    <dsp:sp modelId="{01709188-0D3D-4A33-861F-3EA45C156DEE}">
      <dsp:nvSpPr>
        <dsp:cNvPr id="0" name=""/>
        <dsp:cNvSpPr/>
      </dsp:nvSpPr>
      <dsp:spPr>
        <a:xfrm>
          <a:off x="953752" y="3062748"/>
          <a:ext cx="1781252" cy="521230"/>
        </a:xfrm>
        <a:prstGeom prst="chevron">
          <a:avLst/>
        </a:prstGeom>
        <a:solidFill>
          <a:schemeClr val="bg1">
            <a:lumMod val="75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StobiSerif Regular" panose="02000503060000020004" pitchFamily="50" charset="0"/>
            </a:rPr>
            <a:t>Business</a:t>
          </a:r>
        </a:p>
      </dsp:txBody>
      <dsp:txXfrm>
        <a:off x="1214367" y="3062748"/>
        <a:ext cx="1260022" cy="521230"/>
      </dsp:txXfrm>
    </dsp:sp>
    <dsp:sp modelId="{2CE577D4-5252-477B-89F7-32C30493E4F0}">
      <dsp:nvSpPr>
        <dsp:cNvPr id="0" name=""/>
        <dsp:cNvSpPr/>
      </dsp:nvSpPr>
      <dsp:spPr>
        <a:xfrm>
          <a:off x="2552574" y="3083350"/>
          <a:ext cx="1834509" cy="480027"/>
        </a:xfrm>
        <a:prstGeom prst="chevron">
          <a:avLst/>
        </a:prstGeom>
        <a:solidFill>
          <a:schemeClr val="bg1">
            <a:lumMod val="75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StobiSerif Regular" panose="02000503060000020004" pitchFamily="50" charset="0"/>
            </a:rPr>
            <a:t>Government</a:t>
          </a:r>
        </a:p>
      </dsp:txBody>
      <dsp:txXfrm>
        <a:off x="2792588" y="3083350"/>
        <a:ext cx="1354482" cy="480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E39B19-8EDA-F63E-28AA-BE14AC32AD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F8698-A1A3-7F80-DD02-AAFB74538F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777D6-1601-4288-B579-F829C62C9C94}" type="datetimeFigureOut">
              <a:rPr lang="mk-MK" smtClean="0"/>
              <a:t>01.09.2025</a:t>
            </a:fld>
            <a:endParaRPr lang="mk-M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3EC701-810F-7680-A85C-37DDED88FE5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3D6061-81E4-B457-D7AA-FBDACE34EF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F67C9-6A86-41DE-89E6-6848984B4EDE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92730720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4B89C-5FE9-453A-9C28-F265B9482A46}" type="datetimeFigureOut">
              <a:rPr lang="mk-MK" smtClean="0"/>
              <a:pPr/>
              <a:t>01.09.2025</a:t>
            </a:fld>
            <a:endParaRPr lang="mk-M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k-M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36620-FDEE-4032-83F5-586BBC96A023}" type="slidenum">
              <a:rPr lang="mk-MK" smtClean="0"/>
              <a:pPr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89277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1</a:t>
            </a:fld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2157195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2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28475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79D23-05DE-B527-6082-004328113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8693B9-D01C-07F3-39EE-A831558C0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614030-E48B-CEF5-1A5D-D641269FF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E51A1-BE03-6A0C-8239-AB84A6B25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3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579782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23E3E-7EDB-3C9B-F9F7-6EE70B59A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6BA041-E365-98B2-94BB-DFCCB6E0B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DE74F5-C122-2743-B2AA-718E6F0B3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72EB8-6218-4D50-D60C-97ED36D89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4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950702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51985-D75C-ED2D-4CB1-02C1273F8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76DB1A-A234-708C-5356-0FE136153C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09DF51-A13C-2AD7-C5D1-BC050E3C47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BCF72-B7FB-8754-C1C4-9D2EE61855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5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923267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257ED-7BDC-848F-371E-E0D13C3C7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37C376-2E38-1494-53EB-2E6E63621F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9AF94E-0F5C-8838-74E8-BF4EC1E319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CD523-03A3-6103-7BA5-2FEC9A5C6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6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597903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C6C38-FC9F-F9F8-CA4A-EB432838E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C4CEB6-6C55-E2F8-5572-42B953F06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0E7859-105D-2AD3-B18D-E3E0D3655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F6ED8-4635-C5D0-5651-05B46D444A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7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194400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BF574-C771-1987-9BE5-A61C10E27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5AC265-6830-A3F4-1D62-8B54F8F709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0537BA-7178-137D-0915-3F4C7AA02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AE29B-7AF2-6B6F-B997-A0F9C45593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8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36578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066C4-AA7D-8923-4CFE-7C944B17B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5851AC-8342-D4E6-7C73-B64DD33A3B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F2196F-EF62-2278-EEDE-B5D1509A0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7D2FC-87B4-9A57-E393-250854FF49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9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051800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E5E2B-217A-BA3D-5E4A-C9B7FF96A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5F836-6B0E-2F57-0D35-E144F2A0D3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2858C6-6DAE-51DD-E270-974EA7CCEE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729FB-6E34-BA7C-4DD4-BE1788E616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10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593945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BEDAE-E798-1861-BB10-8500182F2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E52F7E-C715-1A07-25CF-DCD0F571D5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D6286-5393-8E75-C5B4-F30792653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F46C6-DC6F-16B5-3EC4-B99F184D07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11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37017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358CF-D656-BEA3-EDA2-70526D638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D44410-A99E-BB98-4682-52B46B0A60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028016-1017-F857-3465-1F457B3260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6CD7C-7003-48A1-87ED-B0103F335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13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370732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1122B-C3F9-EDB4-00A7-FD56A9EC2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91269B-0ADD-7DF6-73D1-27873A47D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4968B2-A7D6-9FBC-E8B0-DBB7C91EB1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36D570-B685-3101-07FF-B3A4212564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15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6095718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285AA-0266-9AAC-0943-BD363D74B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81D188-CD1D-7B4A-5FA0-BFBCE5B140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1891B4-D63B-A0D2-9CBE-61E46D0D5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9B60B-12C6-9AE7-01DC-BE4D9051BA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17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865186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B16AC-1507-F082-EBFF-701E08C33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AE831A-3F96-7632-FBFA-FAC23CAC8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3BDA65-DD4F-A775-085C-24DD798E6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74B99-C3C7-C623-3F03-B3715541F7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6620-FDEE-4032-83F5-586BBC96A023}" type="slidenum">
              <a:rPr lang="mk-MK" smtClean="0"/>
              <a:pPr/>
              <a:t>18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310538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mk-MK"/>
              <a:t>Место, дд/мм/гггг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76256" y="6356350"/>
            <a:ext cx="2133600" cy="365125"/>
          </a:xfrm>
          <a:ln/>
        </p:spPr>
        <p:txBody>
          <a:bodyPr/>
          <a:lstStyle>
            <a:lvl1pPr>
              <a:defRPr>
                <a:latin typeface="StobiSerif Regular" pitchFamily="50" charset="0"/>
              </a:defRPr>
            </a:lvl1pPr>
          </a:lstStyle>
          <a:p>
            <a:fld id="{610A45A4-DFB1-4FEE-A0EE-18D9FE734BFD}" type="slidenum">
              <a:rPr lang="mk-MK" smtClean="0"/>
              <a:pPr/>
              <a:t>‹#›</a:t>
            </a:fld>
            <a:endParaRPr lang="mk-MK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75656" y="274639"/>
            <a:ext cx="7211144" cy="1143000"/>
          </a:xfrm>
        </p:spPr>
        <p:txBody>
          <a:bodyPr/>
          <a:lstStyle>
            <a:lvl1pPr algn="l">
              <a:defRPr/>
            </a:lvl1pPr>
          </a:lstStyle>
          <a:p>
            <a:endParaRPr lang="mk-MK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475656" y="1600201"/>
            <a:ext cx="7211144" cy="4525963"/>
          </a:xfrm>
        </p:spPr>
        <p:txBody>
          <a:bodyPr/>
          <a:lstStyle>
            <a:lvl1pPr marL="0" indent="0">
              <a:buFont typeface="Arial" pitchFamily="34" charset="0"/>
              <a:buNone/>
              <a:defRPr/>
            </a:lvl1pPr>
          </a:lstStyle>
          <a:p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55929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mk-MK"/>
              <a:t>Место, дд/мм/гггг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04248" y="6356350"/>
            <a:ext cx="2133600" cy="365125"/>
          </a:xfrm>
          <a:ln/>
        </p:spPr>
        <p:txBody>
          <a:bodyPr/>
          <a:lstStyle>
            <a:lvl1pPr>
              <a:defRPr>
                <a:latin typeface="StobiSerif Regular" pitchFamily="50" charset="0"/>
              </a:defRPr>
            </a:lvl1pPr>
          </a:lstStyle>
          <a:p>
            <a:fld id="{610A45A4-DFB1-4FEE-A0EE-18D9FE734BFD}" type="slidenum">
              <a:rPr lang="mk-MK" smtClean="0"/>
              <a:pPr/>
              <a:t>‹#›</a:t>
            </a:fld>
            <a:endParaRPr lang="mk-MK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75656" y="274639"/>
            <a:ext cx="7211144" cy="1143000"/>
          </a:xfrm>
        </p:spPr>
        <p:txBody>
          <a:bodyPr/>
          <a:lstStyle>
            <a:lvl1pPr algn="l">
              <a:defRPr/>
            </a:lvl1pPr>
          </a:lstStyle>
          <a:p>
            <a:endParaRPr lang="mk-MK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475656" y="1600201"/>
            <a:ext cx="7211144" cy="4525963"/>
          </a:xfrm>
        </p:spPr>
        <p:txBody>
          <a:bodyPr/>
          <a:lstStyle>
            <a:lvl1pPr marL="0" indent="0">
              <a:buFont typeface="Arial" pitchFamily="34" charset="0"/>
              <a:buNone/>
              <a:defRPr/>
            </a:lvl1pPr>
          </a:lstStyle>
          <a:p>
            <a:endParaRPr lang="mk-MK" dirty="0"/>
          </a:p>
        </p:txBody>
      </p:sp>
      <p:sp>
        <p:nvSpPr>
          <p:cNvPr id="2" name="TextBox 20">
            <a:extLst>
              <a:ext uri="{FF2B5EF4-FFF2-40B4-BE49-F238E27FC236}">
                <a16:creationId xmlns:a16="http://schemas.microsoft.com/office/drawing/2014/main" id="{1A9E7971-2DD3-FA0E-9E5B-7FDC4600767D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200000">
            <a:off x="-2140594" y="2843930"/>
            <a:ext cx="6048375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en-US" sz="2000" b="1" i="1" dirty="0">
                <a:solidFill>
                  <a:srgbClr val="FFFFFF"/>
                </a:solidFill>
                <a:latin typeface="StobiSerif Bold" panose="02000803060000020004" pitchFamily="50" charset="0"/>
              </a:rPr>
              <a:t>Чекор напред кон дигиталната иднина</a:t>
            </a:r>
            <a:endParaRPr lang="ru-RU" altLang="en-US" sz="2000" b="1" i="1" dirty="0">
              <a:solidFill>
                <a:schemeClr val="bg1">
                  <a:lumMod val="85000"/>
                </a:schemeClr>
              </a:solidFill>
              <a:latin typeface="StobiSerif Bold" panose="0200080306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205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4C75E6B-DE0A-D331-2DDD-D458FDFD66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8D18E8F-D3A1-F729-B17E-FC6CDB22F9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2BB5CE9-2C2E-C85A-2FCF-B169372020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C01D8-E10D-494C-869D-69A4F700A4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243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1640" y="980728"/>
            <a:ext cx="73551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mk-M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1640" y="2564904"/>
            <a:ext cx="7355160" cy="3561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mk-M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StobiSerif Regular" pitchFamily="50" charset="0"/>
              </a:defRPr>
            </a:lvl1pPr>
          </a:lstStyle>
          <a:p>
            <a:fld id="{ED9F5580-80A6-4F7F-83CF-69FAA87D72B4}" type="datetime1">
              <a:rPr lang="mk-MK" smtClean="0"/>
              <a:pPr/>
              <a:t>01.09.2025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StobiSerif Regular" pitchFamily="50" charset="0"/>
              </a:defRPr>
            </a:lvl1pPr>
          </a:lstStyle>
          <a:p>
            <a:r>
              <a:rPr lang="mk-MK"/>
              <a:t>Место, дд/мм/гггг</a:t>
            </a:r>
            <a:endParaRPr lang="mk-M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0289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tobiSerif Regular" pitchFamily="50" charset="0"/>
              </a:defRPr>
            </a:lvl1pPr>
          </a:lstStyle>
          <a:p>
            <a:fld id="{610A45A4-DFB1-4FEE-A0EE-18D9FE734BFD}" type="slidenum">
              <a:rPr lang="mk-MK" smtClean="0"/>
              <a:pPr/>
              <a:t>‹#›</a:t>
            </a:fld>
            <a:endParaRPr lang="mk-MK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696822C-67C3-21A3-5ABB-8743115FAC29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306835" y="3246438"/>
            <a:ext cx="3183632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defPPr>
              <a:defRPr lang="mk-MK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StobiSerif Regular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sz="2400" i="1" dirty="0">
                <a:solidFill>
                  <a:schemeClr val="bg1">
                    <a:lumMod val="95000"/>
                  </a:schemeClr>
                </a:solidFill>
              </a:rPr>
              <a:t>е - Фактура</a:t>
            </a:r>
          </a:p>
        </p:txBody>
      </p:sp>
    </p:spTree>
    <p:extLst>
      <p:ext uri="{BB962C8B-B14F-4D97-AF65-F5344CB8AC3E}">
        <p14:creationId xmlns:p14="http://schemas.microsoft.com/office/powerpoint/2010/main" val="280633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9" r:id="rId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tobiSerif Regular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tobiSerif Regular" pitchFamily="50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tobiSerif Regular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tobiSerif Regular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tobiSerif Regular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tobiSerif Regular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k-M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1</a:t>
            </a:fld>
            <a:endParaRPr lang="mk-MK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080" y="2130426"/>
            <a:ext cx="7772400" cy="180263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ru-RU" sz="40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СИСТЕМ ЗА ЕЛЕКТРОНСКО ФАКТУРИРАЊЕ</a:t>
            </a:r>
            <a:br>
              <a:rPr lang="ru-RU" sz="40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</a:br>
            <a:r>
              <a:rPr lang="ru-RU" sz="40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(е-ФАКТУРА)</a:t>
            </a:r>
            <a:br>
              <a:rPr lang="ru-RU" sz="40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</a:br>
            <a:endParaRPr lang="mk-MK" sz="4000" dirty="0">
              <a:solidFill>
                <a:srgbClr val="D01B6B"/>
              </a:solidFill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110413C7-B454-AB75-02A3-1523E7E94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382731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2</a:t>
            </a:fld>
            <a:endParaRPr lang="mk-MK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0960" y="483548"/>
            <a:ext cx="4550207" cy="458475"/>
          </a:xfrm>
        </p:spPr>
        <p:txBody>
          <a:bodyPr>
            <a:noAutofit/>
          </a:bodyPr>
          <a:lstStyle/>
          <a:p>
            <a:pPr algn="l"/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ЦЕЛИ НА ПРОЕКТОТ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846C0E-3295-8BF0-9778-C2CC133C10FC}"/>
              </a:ext>
            </a:extLst>
          </p:cNvPr>
          <p:cNvSpPr txBox="1"/>
          <p:nvPr/>
        </p:nvSpPr>
        <p:spPr>
          <a:xfrm>
            <a:off x="1400960" y="1196752"/>
            <a:ext cx="7536887" cy="492442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indent="-180000">
              <a:spcAft>
                <a:spcPts val="800"/>
              </a:spcAft>
            </a:pPr>
            <a:r>
              <a:rPr lang="ru-RU" sz="1400" dirty="0" err="1">
                <a:latin typeface="StobiSerif Regular" pitchFamily="50" charset="0"/>
              </a:rPr>
              <a:t>Главната</a:t>
            </a:r>
            <a:r>
              <a:rPr lang="ru-RU" sz="1400" dirty="0">
                <a:latin typeface="StobiSerif Regular" pitchFamily="50" charset="0"/>
              </a:rPr>
              <a:t> цел на </a:t>
            </a:r>
            <a:r>
              <a:rPr lang="ru-RU" sz="1400" b="1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Regular" pitchFamily="50" charset="0"/>
              </a:rPr>
              <a:t>е-Фактура</a:t>
            </a:r>
            <a:r>
              <a:rPr lang="ru-RU" sz="1400" dirty="0">
                <a:latin typeface="StobiSerif Regular" pitchFamily="50" charset="0"/>
              </a:rPr>
              <a:t> е </a:t>
            </a:r>
            <a:r>
              <a:rPr lang="ru-RU" sz="1400" dirty="0" err="1">
                <a:latin typeface="StobiSerif Regular" pitchFamily="50" charset="0"/>
              </a:rPr>
              <a:t>преку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евидентирање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извршениот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промет</a:t>
            </a:r>
            <a:r>
              <a:rPr lang="ru-RU" sz="1400" dirty="0">
                <a:latin typeface="StobiSerif Regular" pitchFamily="50" charset="0"/>
              </a:rPr>
              <a:t> на добра и услуги, </a:t>
            </a:r>
            <a:r>
              <a:rPr lang="ru-RU" sz="1400" dirty="0" err="1">
                <a:latin typeface="StobiSerif Regular" pitchFamily="50" charset="0"/>
              </a:rPr>
              <a:t>добивање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податоци</a:t>
            </a:r>
            <a:r>
              <a:rPr lang="ru-RU" sz="1400" dirty="0">
                <a:latin typeface="StobiSerif Regular" pitchFamily="50" charset="0"/>
              </a:rPr>
              <a:t> во </a:t>
            </a:r>
            <a:r>
              <a:rPr lang="ru-RU" sz="1400" dirty="0" err="1">
                <a:latin typeface="StobiSerif Regular" pitchFamily="50" charset="0"/>
              </a:rPr>
              <a:t>реално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време</a:t>
            </a:r>
            <a:r>
              <a:rPr lang="ru-RU" sz="1400" dirty="0">
                <a:latin typeface="StobiSerif Regular" pitchFamily="50" charset="0"/>
              </a:rPr>
              <a:t>, </a:t>
            </a:r>
            <a:r>
              <a:rPr lang="ru-RU" sz="1400" dirty="0" err="1">
                <a:latin typeface="StobiSerif Regular" pitchFamily="50" charset="0"/>
              </a:rPr>
              <a:t>врз</a:t>
            </a:r>
            <a:r>
              <a:rPr lang="ru-RU" sz="1400" dirty="0">
                <a:latin typeface="StobiSerif Regular" pitchFamily="50" charset="0"/>
              </a:rPr>
              <a:t> основа на кои </a:t>
            </a:r>
            <a:r>
              <a:rPr lang="ru-RU" sz="1400" dirty="0" err="1">
                <a:latin typeface="StobiSerif Regular" pitchFamily="50" charset="0"/>
              </a:rPr>
              <a:t>ќе</a:t>
            </a:r>
            <a:r>
              <a:rPr lang="ru-RU" sz="1400" dirty="0">
                <a:latin typeface="StobiSerif Regular" pitchFamily="50" charset="0"/>
              </a:rPr>
              <a:t> се </a:t>
            </a:r>
            <a:r>
              <a:rPr lang="ru-RU" sz="1400" dirty="0" err="1">
                <a:latin typeface="StobiSerif Regular" pitchFamily="50" charset="0"/>
              </a:rPr>
              <a:t>прават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анализи</a:t>
            </a:r>
            <a:r>
              <a:rPr lang="ru-RU" sz="1400" dirty="0">
                <a:latin typeface="StobiSerif Regular" pitchFamily="50" charset="0"/>
              </a:rPr>
              <a:t>, кои </a:t>
            </a:r>
            <a:r>
              <a:rPr lang="ru-RU" sz="1400" dirty="0" err="1">
                <a:latin typeface="StobiSerif Regular" pitchFamily="50" charset="0"/>
              </a:rPr>
              <a:t>крајно</a:t>
            </a:r>
            <a:r>
              <a:rPr lang="ru-RU" sz="1400" dirty="0">
                <a:latin typeface="StobiSerif Regular" pitchFamily="50" charset="0"/>
              </a:rPr>
              <a:t> треба да </a:t>
            </a:r>
            <a:r>
              <a:rPr lang="ru-RU" sz="1400" dirty="0" err="1">
                <a:latin typeface="StobiSerif Regular" pitchFamily="50" charset="0"/>
              </a:rPr>
              <a:t>овозможат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поефикасно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водење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даночната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постапка</a:t>
            </a:r>
            <a:r>
              <a:rPr lang="ru-RU" sz="1400" dirty="0">
                <a:latin typeface="StobiSerif Regular" pitchFamily="50" charset="0"/>
              </a:rPr>
              <a:t> и за </a:t>
            </a:r>
            <a:r>
              <a:rPr lang="ru-RU" sz="1400" dirty="0" err="1">
                <a:latin typeface="StobiSerif Regular" pitchFamily="50" charset="0"/>
              </a:rPr>
              <a:t>зајакнување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даночната</a:t>
            </a:r>
            <a:r>
              <a:rPr lang="ru-RU" sz="1400" dirty="0">
                <a:latin typeface="StobiSerif Regular" pitchFamily="50" charset="0"/>
              </a:rPr>
              <a:t> усогласеност на </a:t>
            </a:r>
            <a:r>
              <a:rPr lang="ru-RU" sz="1400" dirty="0" err="1">
                <a:latin typeface="StobiSerif Regular" pitchFamily="50" charset="0"/>
              </a:rPr>
              <a:t>даночните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обврзници</a:t>
            </a:r>
            <a:r>
              <a:rPr lang="ru-RU" sz="1400" dirty="0">
                <a:latin typeface="StobiSerif Regular" pitchFamily="50" charset="0"/>
              </a:rPr>
              <a:t>, </a:t>
            </a:r>
            <a:r>
              <a:rPr lang="ru-RU" sz="1400" dirty="0" err="1">
                <a:latin typeface="StobiSerif Regular" pitchFamily="50" charset="0"/>
              </a:rPr>
              <a:t>што</a:t>
            </a:r>
            <a:r>
              <a:rPr lang="ru-RU" sz="1400" dirty="0">
                <a:latin typeface="StobiSerif Regular" pitchFamily="50" charset="0"/>
              </a:rPr>
              <a:t> води кон </a:t>
            </a:r>
            <a:r>
              <a:rPr lang="ru-RU" sz="1400" dirty="0" err="1">
                <a:latin typeface="StobiSerif Regular" pitchFamily="50" charset="0"/>
              </a:rPr>
              <a:t>поголема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транспарентност</a:t>
            </a:r>
            <a:r>
              <a:rPr lang="ru-RU" sz="1400" dirty="0">
                <a:latin typeface="StobiSerif Regular" pitchFamily="50" charset="0"/>
              </a:rPr>
              <a:t> и </a:t>
            </a:r>
            <a:r>
              <a:rPr lang="ru-RU" sz="1400" dirty="0" err="1">
                <a:latin typeface="StobiSerif Regular" pitchFamily="50" charset="0"/>
              </a:rPr>
              <a:t>зголемена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доверба</a:t>
            </a:r>
            <a:r>
              <a:rPr lang="ru-RU" sz="1400" dirty="0">
                <a:latin typeface="StobiSerif Regular" pitchFamily="50" charset="0"/>
              </a:rPr>
              <a:t>  </a:t>
            </a:r>
            <a:r>
              <a:rPr lang="ru-RU" sz="1400" dirty="0" err="1">
                <a:latin typeface="StobiSerif Regular" pitchFamily="50" charset="0"/>
              </a:rPr>
              <a:t>меѓу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Управата</a:t>
            </a:r>
            <a:r>
              <a:rPr lang="ru-RU" sz="1400" dirty="0">
                <a:latin typeface="StobiSerif Regular" pitchFamily="50" charset="0"/>
              </a:rPr>
              <a:t> и </a:t>
            </a:r>
            <a:r>
              <a:rPr lang="ru-RU" sz="1400" dirty="0" err="1">
                <a:latin typeface="StobiSerif Regular" pitchFamily="50" charset="0"/>
              </a:rPr>
              <a:t>даночните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обврзници</a:t>
            </a:r>
            <a:r>
              <a:rPr lang="ru-RU" sz="1400" dirty="0">
                <a:latin typeface="StobiSerif Regular" pitchFamily="50" charset="0"/>
              </a:rPr>
              <a:t>.</a:t>
            </a:r>
            <a:endParaRPr lang="en-US" sz="1400" dirty="0">
              <a:latin typeface="StobiSerif Regular" pitchFamily="50" charset="0"/>
            </a:endParaRPr>
          </a:p>
          <a:p>
            <a:pPr indent="-180000">
              <a:spcAft>
                <a:spcPts val="800"/>
              </a:spcAft>
            </a:pPr>
            <a:r>
              <a:rPr lang="ru-RU" sz="1400" b="1" dirty="0" err="1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Regular" pitchFamily="50" charset="0"/>
              </a:rPr>
              <a:t>Тоа</a:t>
            </a:r>
            <a:r>
              <a:rPr lang="ru-RU" sz="1400" b="1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Regular" pitchFamily="50" charset="0"/>
              </a:rPr>
              <a:t> </a:t>
            </a:r>
            <a:r>
              <a:rPr lang="ru-RU" sz="1400" b="1" dirty="0" err="1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Regular" pitchFamily="50" charset="0"/>
              </a:rPr>
              <a:t>подразбира</a:t>
            </a:r>
            <a:r>
              <a:rPr lang="ru-RU" sz="14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Regular" pitchFamily="50" charset="0"/>
              </a:rPr>
              <a:t>:</a:t>
            </a:r>
          </a:p>
          <a:p>
            <a:pPr marL="285750" indent="-18000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StobiSerif Regular" pitchFamily="50" charset="0"/>
              </a:rPr>
              <a:t>автоматизирано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следење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обврските</a:t>
            </a:r>
            <a:r>
              <a:rPr lang="ru-RU" sz="1400" dirty="0">
                <a:latin typeface="StobiSerif Regular" pitchFamily="50" charset="0"/>
              </a:rPr>
              <a:t> за </a:t>
            </a:r>
            <a:r>
              <a:rPr lang="ru-RU" sz="1400" dirty="0" err="1">
                <a:latin typeface="StobiSerif Regular" pitchFamily="50" charset="0"/>
              </a:rPr>
              <a:t>регистрација</a:t>
            </a:r>
            <a:r>
              <a:rPr lang="ru-RU" sz="1400" dirty="0">
                <a:latin typeface="StobiSerif Regular" pitchFamily="50" charset="0"/>
              </a:rPr>
              <a:t> за целите на ДДВ</a:t>
            </a:r>
            <a:endParaRPr lang="en-US" sz="1400" dirty="0">
              <a:latin typeface="StobiSerif Regular" pitchFamily="50" charset="0"/>
            </a:endParaRPr>
          </a:p>
          <a:p>
            <a:pPr marL="285750" indent="-18000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StobiSerif Regular" pitchFamily="50" charset="0"/>
              </a:rPr>
              <a:t>навремено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откривање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неправилности</a:t>
            </a:r>
            <a:r>
              <a:rPr lang="ru-RU" sz="1400" dirty="0">
                <a:latin typeface="StobiSerif Regular" pitchFamily="50" charset="0"/>
              </a:rPr>
              <a:t> </a:t>
            </a:r>
            <a:endParaRPr lang="en-US" sz="1400" dirty="0">
              <a:latin typeface="StobiSerif Regular" pitchFamily="50" charset="0"/>
            </a:endParaRPr>
          </a:p>
          <a:p>
            <a:pPr marL="285750" indent="-18000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StobiSerif Regular" pitchFamily="50" charset="0"/>
              </a:rPr>
              <a:t>подобра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детекција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ризични</a:t>
            </a:r>
            <a:r>
              <a:rPr lang="ru-RU" sz="1400" dirty="0">
                <a:latin typeface="StobiSerif Regular" pitchFamily="50" charset="0"/>
              </a:rPr>
              <a:t> активности, </a:t>
            </a:r>
            <a:r>
              <a:rPr lang="ru-RU" sz="1400" dirty="0" err="1">
                <a:latin typeface="StobiSerif Regular" pitchFamily="50" charset="0"/>
              </a:rPr>
              <a:t>односно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фиктивни</a:t>
            </a:r>
            <a:r>
              <a:rPr lang="ru-RU" sz="1400" dirty="0">
                <a:latin typeface="StobiSerif Regular" pitchFamily="50" charset="0"/>
              </a:rPr>
              <a:t> трансакции и </a:t>
            </a:r>
            <a:r>
              <a:rPr lang="ru-RU" sz="1400" dirty="0" err="1">
                <a:latin typeface="StobiSerif Regular" pitchFamily="50" charset="0"/>
              </a:rPr>
              <a:t>неевидентиран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промет</a:t>
            </a:r>
            <a:r>
              <a:rPr lang="ru-RU" sz="1400" dirty="0">
                <a:latin typeface="StobiSerif Regular" pitchFamily="50" charset="0"/>
              </a:rPr>
              <a:t> </a:t>
            </a:r>
            <a:endParaRPr lang="en-US" sz="1400" dirty="0">
              <a:latin typeface="StobiSerif Regular" pitchFamily="50" charset="0"/>
            </a:endParaRPr>
          </a:p>
          <a:p>
            <a:pPr marL="285750" indent="-18000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StobiSerif Regular" pitchFamily="50" charset="0"/>
              </a:rPr>
              <a:t>подобро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управување</a:t>
            </a:r>
            <a:r>
              <a:rPr lang="ru-RU" sz="1400" dirty="0">
                <a:latin typeface="StobiSerif Regular" pitchFamily="50" charset="0"/>
              </a:rPr>
              <a:t> со </a:t>
            </a:r>
            <a:r>
              <a:rPr lang="ru-RU" sz="1400" dirty="0" err="1">
                <a:latin typeface="StobiSerif Regular" pitchFamily="50" charset="0"/>
              </a:rPr>
              <a:t>даночните</a:t>
            </a:r>
            <a:r>
              <a:rPr lang="ru-RU" sz="1400" dirty="0">
                <a:latin typeface="StobiSerif Regular" pitchFamily="50" charset="0"/>
              </a:rPr>
              <a:t> приходи во сите </a:t>
            </a:r>
            <a:r>
              <a:rPr lang="ru-RU" sz="1400" dirty="0" err="1">
                <a:latin typeface="StobiSerif Regular" pitchFamily="50" charset="0"/>
              </a:rPr>
              <a:t>фази</a:t>
            </a:r>
            <a:r>
              <a:rPr lang="ru-RU" sz="1400" dirty="0">
                <a:latin typeface="StobiSerif Regular" pitchFamily="50" charset="0"/>
              </a:rPr>
              <a:t> на ДДВ </a:t>
            </a:r>
            <a:r>
              <a:rPr lang="ru-RU" sz="1400" dirty="0" err="1">
                <a:latin typeface="StobiSerif Regular" pitchFamily="50" charset="0"/>
              </a:rPr>
              <a:t>процесот</a:t>
            </a:r>
            <a:endParaRPr lang="en-US" sz="1400" dirty="0">
              <a:latin typeface="StobiSerif Regular" pitchFamily="50" charset="0"/>
            </a:endParaRPr>
          </a:p>
          <a:p>
            <a:pPr marL="285750" indent="-18000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StobiSerif Regular" pitchFamily="50" charset="0"/>
              </a:rPr>
              <a:t>зголемена</a:t>
            </a:r>
            <a:r>
              <a:rPr lang="ru-RU" sz="1400" dirty="0">
                <a:latin typeface="StobiSerif Regular" pitchFamily="50" charset="0"/>
              </a:rPr>
              <a:t> и </a:t>
            </a:r>
            <a:r>
              <a:rPr lang="ru-RU" sz="1400" dirty="0" err="1">
                <a:latin typeface="StobiSerif Regular" pitchFamily="50" charset="0"/>
              </a:rPr>
              <a:t>ефикасна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наплата</a:t>
            </a:r>
            <a:r>
              <a:rPr lang="ru-RU" sz="1400" dirty="0">
                <a:latin typeface="StobiSerif Regular" pitchFamily="50" charset="0"/>
              </a:rPr>
              <a:t> на сите </a:t>
            </a:r>
            <a:r>
              <a:rPr lang="ru-RU" sz="1400" dirty="0" err="1">
                <a:latin typeface="StobiSerif Regular" pitchFamily="50" charset="0"/>
              </a:rPr>
              <a:t>даноци</a:t>
            </a:r>
            <a:r>
              <a:rPr lang="ru-RU" sz="1400" dirty="0">
                <a:latin typeface="StobiSerif Regular" pitchFamily="50" charset="0"/>
              </a:rPr>
              <a:t> </a:t>
            </a:r>
          </a:p>
          <a:p>
            <a:pPr marL="105750"/>
            <a:endParaRPr lang="ru-RU" sz="1400" dirty="0">
              <a:latin typeface="StobiSerif Regular" pitchFamily="50" charset="0"/>
            </a:endParaRPr>
          </a:p>
          <a:p>
            <a:pPr indent="-180000">
              <a:spcAft>
                <a:spcPts val="800"/>
              </a:spcAft>
            </a:pPr>
            <a:r>
              <a:rPr lang="ru-RU" sz="1400" dirty="0" err="1">
                <a:latin typeface="StobiSerif Regular" pitchFamily="50" charset="0"/>
              </a:rPr>
              <a:t>Освен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придобивките</a:t>
            </a:r>
            <a:r>
              <a:rPr lang="ru-RU" sz="1400" dirty="0">
                <a:latin typeface="StobiSerif Regular" pitchFamily="50" charset="0"/>
              </a:rPr>
              <a:t> за </a:t>
            </a:r>
            <a:r>
              <a:rPr lang="ru-RU" sz="1400" dirty="0" err="1">
                <a:latin typeface="StobiSerif Regular" pitchFamily="50" charset="0"/>
              </a:rPr>
              <a:t>поефикасно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водење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даночната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постапка</a:t>
            </a:r>
            <a:r>
              <a:rPr lang="ru-RU" sz="1400" dirty="0">
                <a:latin typeface="StobiSerif Regular" pitchFamily="50" charset="0"/>
              </a:rPr>
              <a:t>, </a:t>
            </a:r>
            <a:r>
              <a:rPr lang="ru-RU" sz="1400" dirty="0" err="1">
                <a:latin typeface="StobiSerif Regular" pitchFamily="50" charset="0"/>
              </a:rPr>
              <a:t>податоците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овозможуваат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следење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mk-MK" sz="1400" noProof="0" dirty="0">
                <a:latin typeface="StobiSerif Regular" pitchFamily="50" charset="0"/>
              </a:rPr>
              <a:t>обврските</a:t>
            </a:r>
            <a:r>
              <a:rPr lang="ru-RU" sz="1400" dirty="0">
                <a:latin typeface="StobiSerif Regular" pitchFamily="50" charset="0"/>
              </a:rPr>
              <a:t> кои </a:t>
            </a:r>
            <a:r>
              <a:rPr lang="ru-RU" sz="1400" dirty="0" err="1">
                <a:latin typeface="StobiSerif Regular" pitchFamily="50" charset="0"/>
              </a:rPr>
              <a:t>институциите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државата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ги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имаат</a:t>
            </a:r>
            <a:r>
              <a:rPr lang="ru-RU" sz="1400" dirty="0">
                <a:latin typeface="StobiSerif Regular" pitchFamily="50" charset="0"/>
              </a:rPr>
              <a:t> кон </a:t>
            </a:r>
            <a:r>
              <a:rPr lang="ru-RU" sz="1400" dirty="0" err="1">
                <a:latin typeface="StobiSerif Regular" pitchFamily="50" charset="0"/>
              </a:rPr>
              <a:t>доверителите</a:t>
            </a:r>
            <a:r>
              <a:rPr lang="ru-RU" sz="1400" dirty="0">
                <a:latin typeface="StobiSerif Regular" pitchFamily="50" charset="0"/>
              </a:rPr>
              <a:t>, </a:t>
            </a:r>
            <a:r>
              <a:rPr lang="ru-RU" sz="1400" dirty="0" err="1">
                <a:latin typeface="StobiSerif Regular" pitchFamily="50" charset="0"/>
              </a:rPr>
              <a:t>креирање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фискални</a:t>
            </a:r>
            <a:r>
              <a:rPr lang="ru-RU" sz="1400" dirty="0">
                <a:latin typeface="StobiSerif Regular" pitchFamily="50" charset="0"/>
              </a:rPr>
              <a:t> политики </a:t>
            </a:r>
            <a:r>
              <a:rPr lang="ru-RU" sz="1400" dirty="0" err="1">
                <a:latin typeface="StobiSerif Regular" pitchFamily="50" charset="0"/>
              </a:rPr>
              <a:t>засновани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податоци</a:t>
            </a:r>
            <a:r>
              <a:rPr lang="ru-RU" sz="1400" dirty="0">
                <a:latin typeface="StobiSerif Regular" pitchFamily="50" charset="0"/>
              </a:rPr>
              <a:t> во </a:t>
            </a:r>
            <a:r>
              <a:rPr lang="ru-RU" sz="1400" dirty="0" err="1">
                <a:latin typeface="StobiSerif Regular" pitchFamily="50" charset="0"/>
              </a:rPr>
              <a:t>реално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време</a:t>
            </a:r>
            <a:r>
              <a:rPr lang="ru-RU" sz="1400" dirty="0">
                <a:latin typeface="StobiSerif Regular" pitchFamily="50" charset="0"/>
              </a:rPr>
              <a:t>, </a:t>
            </a:r>
            <a:r>
              <a:rPr lang="ru-RU" sz="1400" dirty="0" err="1">
                <a:latin typeface="StobiSerif Regular" pitchFamily="50" charset="0"/>
              </a:rPr>
              <a:t>стануваат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алатка</a:t>
            </a:r>
            <a:r>
              <a:rPr lang="ru-RU" sz="1400" dirty="0">
                <a:latin typeface="StobiSerif Regular" pitchFamily="50" charset="0"/>
              </a:rPr>
              <a:t> за </a:t>
            </a:r>
            <a:r>
              <a:rPr lang="ru-RU" sz="1400" dirty="0" err="1">
                <a:latin typeface="StobiSerif Regular" pitchFamily="50" charset="0"/>
              </a:rPr>
              <a:t>намалување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сивата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економија</a:t>
            </a:r>
            <a:r>
              <a:rPr lang="ru-RU" sz="1400" dirty="0">
                <a:latin typeface="StobiSerif Regular" pitchFamily="50" charset="0"/>
              </a:rPr>
              <a:t>.</a:t>
            </a:r>
          </a:p>
          <a:p>
            <a:pPr indent="-180000">
              <a:spcAft>
                <a:spcPts val="800"/>
              </a:spcAft>
            </a:pPr>
            <a:r>
              <a:rPr lang="ru-RU" sz="1400" dirty="0" err="1">
                <a:latin typeface="StobiSerif Regular" pitchFamily="50" charset="0"/>
              </a:rPr>
              <a:t>Проектот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ќе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ја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зајакне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фискалната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култура</a:t>
            </a:r>
            <a:r>
              <a:rPr lang="ru-RU" sz="1400" dirty="0">
                <a:latin typeface="StobiSerif Regular" pitchFamily="50" charset="0"/>
              </a:rPr>
              <a:t> и </a:t>
            </a:r>
            <a:r>
              <a:rPr lang="ru-RU" sz="1400" dirty="0" err="1">
                <a:latin typeface="StobiSerif Regular" pitchFamily="50" charset="0"/>
              </a:rPr>
              <a:t>ќе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даде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значаен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придонес</a:t>
            </a:r>
            <a:r>
              <a:rPr lang="ru-RU" sz="1400" dirty="0">
                <a:latin typeface="StobiSerif Regular" pitchFamily="50" charset="0"/>
              </a:rPr>
              <a:t> за </a:t>
            </a:r>
            <a:r>
              <a:rPr lang="ru-RU" sz="1400" dirty="0" err="1">
                <a:latin typeface="StobiSerif Regular" pitchFamily="50" charset="0"/>
              </a:rPr>
              <a:t>дигитализација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општеството</a:t>
            </a:r>
            <a:r>
              <a:rPr lang="ru-RU" sz="1400" dirty="0">
                <a:latin typeface="StobiSerif Regular" pitchFamily="50" charset="0"/>
              </a:rPr>
              <a:t> со </a:t>
            </a:r>
            <a:r>
              <a:rPr lang="ru-RU" sz="1400" dirty="0" err="1">
                <a:latin typeface="StobiSerif Regular" pitchFamily="50" charset="0"/>
              </a:rPr>
              <a:t>што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ќе</a:t>
            </a:r>
            <a:r>
              <a:rPr lang="ru-RU" sz="1400" dirty="0">
                <a:latin typeface="StobiSerif Regular" pitchFamily="50" charset="0"/>
              </a:rPr>
              <a:t> се </a:t>
            </a:r>
            <a:r>
              <a:rPr lang="ru-RU" sz="1400" dirty="0" err="1">
                <a:latin typeface="StobiSerif Regular" pitchFamily="50" charset="0"/>
              </a:rPr>
              <a:t>отворат</a:t>
            </a:r>
            <a:r>
              <a:rPr lang="ru-RU" sz="1400" dirty="0">
                <a:latin typeface="StobiSerif Regular" pitchFamily="50" charset="0"/>
              </a:rPr>
              <a:t> нови </a:t>
            </a:r>
            <a:r>
              <a:rPr lang="ru-RU" sz="1400" dirty="0" err="1">
                <a:latin typeface="StobiSerif Regular" pitchFamily="50" charset="0"/>
              </a:rPr>
              <a:t>перспективи</a:t>
            </a:r>
            <a:r>
              <a:rPr lang="ru-RU" sz="1400" dirty="0">
                <a:latin typeface="StobiSerif Regular" pitchFamily="50" charset="0"/>
              </a:rPr>
              <a:t> за </a:t>
            </a:r>
            <a:r>
              <a:rPr lang="ru-RU" sz="1400" dirty="0" err="1">
                <a:latin typeface="StobiSerif Regular" pitchFamily="50" charset="0"/>
              </a:rPr>
              <a:t>подобро</a:t>
            </a:r>
            <a:r>
              <a:rPr lang="ru-RU" sz="1400" dirty="0">
                <a:latin typeface="StobiSerif Regular" pitchFamily="50" charset="0"/>
              </a:rPr>
              <a:t> </a:t>
            </a:r>
            <a:r>
              <a:rPr lang="ru-RU" sz="1400" dirty="0" err="1">
                <a:latin typeface="StobiSerif Regular" pitchFamily="50" charset="0"/>
              </a:rPr>
              <a:t>управување</a:t>
            </a:r>
            <a:r>
              <a:rPr lang="ru-RU" sz="1400" dirty="0">
                <a:latin typeface="StobiSerif Regular" pitchFamily="50" charset="0"/>
              </a:rPr>
              <a:t> на </a:t>
            </a:r>
            <a:r>
              <a:rPr lang="ru-RU" sz="1400" dirty="0" err="1">
                <a:latin typeface="StobiSerif Regular" pitchFamily="50" charset="0"/>
              </a:rPr>
              <a:t>економијата</a:t>
            </a:r>
            <a:r>
              <a:rPr lang="ru-RU" sz="1400" dirty="0">
                <a:latin typeface="StobiSerif Regular" pitchFamily="50" charset="0"/>
              </a:rPr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EBF6D5-64BC-1ADE-A0BF-CB07D5B12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2650935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EE210-566F-900A-E034-A6CCB0A24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01190-E95C-682B-C8FA-73F930CA3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3</a:t>
            </a:fld>
            <a:endParaRPr lang="mk-M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39A766-A447-725E-91FA-5FA22291B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009" y="399479"/>
            <a:ext cx="4392488" cy="317897"/>
          </a:xfrm>
        </p:spPr>
        <p:txBody>
          <a:bodyPr>
            <a:noAutofit/>
          </a:bodyPr>
          <a:lstStyle/>
          <a:p>
            <a:pPr algn="l"/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ОПСЕГ НА ПРОЕКТОТ </a:t>
            </a:r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644CA488-4E3D-7A50-5A21-E5BDC650087D}"/>
              </a:ext>
            </a:extLst>
          </p:cNvPr>
          <p:cNvSpPr/>
          <p:nvPr/>
        </p:nvSpPr>
        <p:spPr>
          <a:xfrm>
            <a:off x="1403425" y="1377209"/>
            <a:ext cx="2147995" cy="2374761"/>
          </a:xfrm>
          <a:custGeom>
            <a:avLst/>
            <a:gdLst>
              <a:gd name="connsiteX0" fmla="*/ 408821 w 1952723"/>
              <a:gd name="connsiteY0" fmla="*/ -731 h 1657998"/>
              <a:gd name="connsiteX1" fmla="*/ -646 w 1952723"/>
              <a:gd name="connsiteY1" fmla="*/ 408736 h 1657998"/>
              <a:gd name="connsiteX2" fmla="*/ -646 w 1952723"/>
              <a:gd name="connsiteY2" fmla="*/ 1657268 h 1657998"/>
              <a:gd name="connsiteX3" fmla="*/ 349311 w 1952723"/>
              <a:gd name="connsiteY3" fmla="*/ 1340956 h 1657998"/>
              <a:gd name="connsiteX4" fmla="*/ 1542611 w 1952723"/>
              <a:gd name="connsiteY4" fmla="*/ 1340956 h 1657998"/>
              <a:gd name="connsiteX5" fmla="*/ 1952077 w 1952723"/>
              <a:gd name="connsiteY5" fmla="*/ 931490 h 1657998"/>
              <a:gd name="connsiteX6" fmla="*/ 1952077 w 1952723"/>
              <a:gd name="connsiteY6" fmla="*/ -731 h 16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2723" h="1657998">
                <a:moveTo>
                  <a:pt x="408821" y="-731"/>
                </a:moveTo>
                <a:cubicBezTo>
                  <a:pt x="182667" y="-731"/>
                  <a:pt x="-646" y="182604"/>
                  <a:pt x="-646" y="408736"/>
                </a:cubicBezTo>
                <a:lnTo>
                  <a:pt x="-646" y="1657268"/>
                </a:lnTo>
                <a:cubicBezTo>
                  <a:pt x="35690" y="1492762"/>
                  <a:pt x="188708" y="1340956"/>
                  <a:pt x="349311" y="1340956"/>
                </a:cubicBezTo>
                <a:lnTo>
                  <a:pt x="1542611" y="1340956"/>
                </a:lnTo>
                <a:cubicBezTo>
                  <a:pt x="1768742" y="1340956"/>
                  <a:pt x="1952077" y="1157621"/>
                  <a:pt x="1952077" y="931490"/>
                </a:cubicBezTo>
                <a:lnTo>
                  <a:pt x="1952077" y="-731"/>
                </a:lnTo>
                <a:close/>
              </a:path>
            </a:pathLst>
          </a:custGeom>
          <a:solidFill>
            <a:srgbClr val="D01B6B"/>
          </a:solidFill>
          <a:ln w="2200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12221FD2-1C8C-CDBC-2E0E-3DA010C1A493}"/>
              </a:ext>
            </a:extLst>
          </p:cNvPr>
          <p:cNvSpPr/>
          <p:nvPr/>
        </p:nvSpPr>
        <p:spPr>
          <a:xfrm>
            <a:off x="1394807" y="3450407"/>
            <a:ext cx="2456890" cy="2570881"/>
          </a:xfrm>
          <a:custGeom>
            <a:avLst/>
            <a:gdLst>
              <a:gd name="connsiteX0" fmla="*/ 2232890 w 2233536"/>
              <a:gd name="connsiteY0" fmla="*/ 905472 h 2570881"/>
              <a:gd name="connsiteX1" fmla="*/ 2146900 w 2233536"/>
              <a:gd name="connsiteY1" fmla="*/ 855840 h 2570881"/>
              <a:gd name="connsiteX2" fmla="*/ 2146900 w 2233536"/>
              <a:gd name="connsiteY2" fmla="*/ 890126 h 2570881"/>
              <a:gd name="connsiteX3" fmla="*/ 2028124 w 2233536"/>
              <a:gd name="connsiteY3" fmla="*/ 939758 h 2570881"/>
              <a:gd name="connsiteX4" fmla="*/ 1972891 w 2233536"/>
              <a:gd name="connsiteY4" fmla="*/ 1090681 h 2570881"/>
              <a:gd name="connsiteX5" fmla="*/ 1972715 w 2233536"/>
              <a:gd name="connsiteY5" fmla="*/ 1090681 h 2570881"/>
              <a:gd name="connsiteX6" fmla="*/ 1972715 w 2233536"/>
              <a:gd name="connsiteY6" fmla="*/ 1093702 h 2570881"/>
              <a:gd name="connsiteX7" fmla="*/ 1972715 w 2233536"/>
              <a:gd name="connsiteY7" fmla="*/ 1129465 h 2570881"/>
              <a:gd name="connsiteX8" fmla="*/ 1972715 w 2233536"/>
              <a:gd name="connsiteY8" fmla="*/ 2085454 h 2570881"/>
              <a:gd name="connsiteX9" fmla="*/ 1518886 w 2233536"/>
              <a:gd name="connsiteY9" fmla="*/ 2539283 h 2570881"/>
              <a:gd name="connsiteX10" fmla="*/ 30222 w 2233536"/>
              <a:gd name="connsiteY10" fmla="*/ 2539283 h 2570881"/>
              <a:gd name="connsiteX11" fmla="*/ 30222 w 2233536"/>
              <a:gd name="connsiteY11" fmla="*/ 549760 h 2570881"/>
              <a:gd name="connsiteX12" fmla="*/ 549845 w 2233536"/>
              <a:gd name="connsiteY12" fmla="*/ 30137 h 2570881"/>
              <a:gd name="connsiteX13" fmla="*/ 1972715 w 2233536"/>
              <a:gd name="connsiteY13" fmla="*/ 30137 h 2570881"/>
              <a:gd name="connsiteX14" fmla="*/ 1972715 w 2233536"/>
              <a:gd name="connsiteY14" fmla="*/ 740107 h 2570881"/>
              <a:gd name="connsiteX15" fmla="*/ 1939532 w 2233536"/>
              <a:gd name="connsiteY15" fmla="*/ 801931 h 2570881"/>
              <a:gd name="connsiteX16" fmla="*/ 2001356 w 2233536"/>
              <a:gd name="connsiteY16" fmla="*/ 835092 h 2570881"/>
              <a:gd name="connsiteX17" fmla="*/ 2034540 w 2233536"/>
              <a:gd name="connsiteY17" fmla="*/ 773290 h 2570881"/>
              <a:gd name="connsiteX18" fmla="*/ 2003583 w 2233536"/>
              <a:gd name="connsiteY18" fmla="*/ 740834 h 2570881"/>
              <a:gd name="connsiteX19" fmla="*/ 2003583 w 2233536"/>
              <a:gd name="connsiteY19" fmla="*/ -731 h 2570881"/>
              <a:gd name="connsiteX20" fmla="*/ 549845 w 2233536"/>
              <a:gd name="connsiteY20" fmla="*/ -731 h 2570881"/>
              <a:gd name="connsiteX21" fmla="*/ -646 w 2233536"/>
              <a:gd name="connsiteY21" fmla="*/ 549760 h 2570881"/>
              <a:gd name="connsiteX22" fmla="*/ -646 w 2233536"/>
              <a:gd name="connsiteY22" fmla="*/ 2570151 h 2570881"/>
              <a:gd name="connsiteX23" fmla="*/ 1518886 w 2233536"/>
              <a:gd name="connsiteY23" fmla="*/ 2570151 h 2570881"/>
              <a:gd name="connsiteX24" fmla="*/ 2003583 w 2233536"/>
              <a:gd name="connsiteY24" fmla="*/ 2085454 h 2570881"/>
              <a:gd name="connsiteX25" fmla="*/ 2003583 w 2233536"/>
              <a:gd name="connsiteY25" fmla="*/ 1096723 h 2570881"/>
              <a:gd name="connsiteX26" fmla="*/ 2050878 w 2233536"/>
              <a:gd name="connsiteY26" fmla="*/ 960616 h 2570881"/>
              <a:gd name="connsiteX27" fmla="*/ 2146900 w 2233536"/>
              <a:gd name="connsiteY27" fmla="*/ 920928 h 2570881"/>
              <a:gd name="connsiteX28" fmla="*/ 2146900 w 2233536"/>
              <a:gd name="connsiteY28" fmla="*/ 955060 h 2570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33536" h="2570881">
                <a:moveTo>
                  <a:pt x="2232890" y="905472"/>
                </a:moveTo>
                <a:lnTo>
                  <a:pt x="2146900" y="855840"/>
                </a:lnTo>
                <a:lnTo>
                  <a:pt x="2146900" y="890126"/>
                </a:lnTo>
                <a:cubicBezTo>
                  <a:pt x="2097687" y="891074"/>
                  <a:pt x="2057735" y="907765"/>
                  <a:pt x="2028124" y="939758"/>
                </a:cubicBezTo>
                <a:cubicBezTo>
                  <a:pt x="1986518" y="984782"/>
                  <a:pt x="1975427" y="1049472"/>
                  <a:pt x="1972891" y="1090681"/>
                </a:cubicBezTo>
                <a:lnTo>
                  <a:pt x="1972715" y="1090681"/>
                </a:lnTo>
                <a:lnTo>
                  <a:pt x="1972715" y="1093702"/>
                </a:lnTo>
                <a:cubicBezTo>
                  <a:pt x="1972010" y="1105608"/>
                  <a:pt x="1972010" y="1117559"/>
                  <a:pt x="1972715" y="1129465"/>
                </a:cubicBezTo>
                <a:lnTo>
                  <a:pt x="1972715" y="2085454"/>
                </a:lnTo>
                <a:cubicBezTo>
                  <a:pt x="1972715" y="2335707"/>
                  <a:pt x="1769117" y="2539283"/>
                  <a:pt x="1518886" y="2539283"/>
                </a:cubicBezTo>
                <a:lnTo>
                  <a:pt x="30222" y="2539283"/>
                </a:lnTo>
                <a:lnTo>
                  <a:pt x="30222" y="549760"/>
                </a:lnTo>
                <a:cubicBezTo>
                  <a:pt x="30222" y="263126"/>
                  <a:pt x="263321" y="30137"/>
                  <a:pt x="549845" y="30137"/>
                </a:cubicBezTo>
                <a:lnTo>
                  <a:pt x="1972715" y="30137"/>
                </a:lnTo>
                <a:lnTo>
                  <a:pt x="1972715" y="740107"/>
                </a:lnTo>
                <a:cubicBezTo>
                  <a:pt x="1946477" y="748022"/>
                  <a:pt x="1931638" y="775693"/>
                  <a:pt x="1939532" y="801931"/>
                </a:cubicBezTo>
                <a:cubicBezTo>
                  <a:pt x="1947447" y="828169"/>
                  <a:pt x="1975140" y="843008"/>
                  <a:pt x="2001356" y="835092"/>
                </a:cubicBezTo>
                <a:cubicBezTo>
                  <a:pt x="2027594" y="827199"/>
                  <a:pt x="2042455" y="799506"/>
                  <a:pt x="2034540" y="773290"/>
                </a:cubicBezTo>
                <a:cubicBezTo>
                  <a:pt x="2029976" y="758143"/>
                  <a:pt x="2018488" y="746104"/>
                  <a:pt x="2003583" y="740834"/>
                </a:cubicBezTo>
                <a:lnTo>
                  <a:pt x="2003583" y="-731"/>
                </a:lnTo>
                <a:lnTo>
                  <a:pt x="549845" y="-731"/>
                </a:lnTo>
                <a:cubicBezTo>
                  <a:pt x="245821" y="-709"/>
                  <a:pt x="-635" y="245730"/>
                  <a:pt x="-646" y="549760"/>
                </a:cubicBezTo>
                <a:lnTo>
                  <a:pt x="-646" y="2570151"/>
                </a:lnTo>
                <a:lnTo>
                  <a:pt x="1518886" y="2570151"/>
                </a:lnTo>
                <a:cubicBezTo>
                  <a:pt x="1786580" y="2570130"/>
                  <a:pt x="2003561" y="2353148"/>
                  <a:pt x="2003583" y="2085454"/>
                </a:cubicBezTo>
                <a:lnTo>
                  <a:pt x="2003583" y="1096723"/>
                </a:lnTo>
                <a:cubicBezTo>
                  <a:pt x="2005435" y="1060364"/>
                  <a:pt x="2014365" y="1000061"/>
                  <a:pt x="2050878" y="960616"/>
                </a:cubicBezTo>
                <a:cubicBezTo>
                  <a:pt x="2074426" y="935194"/>
                  <a:pt x="2106727" y="921898"/>
                  <a:pt x="2146900" y="920928"/>
                </a:cubicBezTo>
                <a:lnTo>
                  <a:pt x="2146900" y="955060"/>
                </a:lnTo>
                <a:close/>
              </a:path>
            </a:pathLst>
          </a:custGeom>
          <a:solidFill>
            <a:srgbClr val="D01B6B"/>
          </a:solidFill>
          <a:ln w="2200" cap="flat">
            <a:solidFill>
              <a:srgbClr val="D01B6B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4B0DE86-6891-F1EE-0423-229E5B29077C}"/>
              </a:ext>
            </a:extLst>
          </p:cNvPr>
          <p:cNvSpPr txBox="1"/>
          <p:nvPr/>
        </p:nvSpPr>
        <p:spPr>
          <a:xfrm>
            <a:off x="1562082" y="3678411"/>
            <a:ext cx="1874928" cy="176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Донесување</a:t>
            </a:r>
            <a:r>
              <a:rPr lang="ru-RU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 на Закон за е-Фактура и промена на </a:t>
            </a:r>
            <a:r>
              <a:rPr lang="ru-RU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закони</a:t>
            </a:r>
            <a:endParaRPr lang="en-US" sz="1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k-MK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И</a:t>
            </a:r>
            <a:r>
              <a:rPr lang="en-US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зготвување</a:t>
            </a:r>
            <a:r>
              <a:rPr lang="en-US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 на </a:t>
            </a:r>
            <a:r>
              <a:rPr lang="en-US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нацрт</a:t>
            </a:r>
            <a:r>
              <a:rPr lang="en-US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 - </a:t>
            </a:r>
            <a:r>
              <a:rPr lang="en-US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документи</a:t>
            </a:r>
            <a:endParaRPr lang="en-US" sz="1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k-MK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С</a:t>
            </a:r>
            <a:r>
              <a:rPr lang="en-US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проведувањ</a:t>
            </a:r>
            <a:r>
              <a:rPr lang="mk-MK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е </a:t>
            </a:r>
            <a:r>
              <a:rPr lang="en-US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правилници</a:t>
            </a:r>
            <a:r>
              <a:rPr lang="en-US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 и </a:t>
            </a:r>
            <a:r>
              <a:rPr lang="en-US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упатства</a:t>
            </a:r>
            <a:endParaRPr lang="mk-MK" sz="1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</a:endParaRPr>
          </a:p>
          <a:p>
            <a:pPr algn="ctr">
              <a:spcAft>
                <a:spcPts val="600"/>
              </a:spcAft>
            </a:pPr>
            <a:endParaRPr lang="en-IN" sz="14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E4A1DA6-525F-1E30-7DA4-7452A4E79669}"/>
              </a:ext>
            </a:extLst>
          </p:cNvPr>
          <p:cNvSpPr txBox="1"/>
          <p:nvPr/>
        </p:nvSpPr>
        <p:spPr>
          <a:xfrm>
            <a:off x="1403425" y="2064330"/>
            <a:ext cx="214799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i="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Воспоставување</a:t>
            </a: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1400" b="1" i="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законска</a:t>
            </a: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рамка </a:t>
            </a:r>
            <a:b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за </a:t>
            </a:r>
            <a:r>
              <a:rPr lang="ru-RU" sz="1400" b="1" i="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воведување</a:t>
            </a: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1400" b="1" i="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системот</a:t>
            </a: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е-Фактура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2AA5111A-7DE9-E790-A3D4-E4FD35166ED5}"/>
              </a:ext>
            </a:extLst>
          </p:cNvPr>
          <p:cNvGrpSpPr/>
          <p:nvPr/>
        </p:nvGrpSpPr>
        <p:grpSpPr>
          <a:xfrm>
            <a:off x="1989471" y="1038244"/>
            <a:ext cx="1020150" cy="1020151"/>
            <a:chOff x="1845678" y="1149855"/>
            <a:chExt cx="1020150" cy="1020151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027B3BC-7C07-B71E-A409-36F460B9A607}"/>
                </a:ext>
              </a:extLst>
            </p:cNvPr>
            <p:cNvSpPr/>
            <p:nvPr/>
          </p:nvSpPr>
          <p:spPr>
            <a:xfrm>
              <a:off x="1845678" y="1149855"/>
              <a:ext cx="1020150" cy="1020151"/>
            </a:xfrm>
            <a:custGeom>
              <a:avLst/>
              <a:gdLst>
                <a:gd name="connsiteX0" fmla="*/ 1019505 w 1020150"/>
                <a:gd name="connsiteY0" fmla="*/ 509345 h 1020151"/>
                <a:gd name="connsiteX1" fmla="*/ 509429 w 1020150"/>
                <a:gd name="connsiteY1" fmla="*/ 1019420 h 1020151"/>
                <a:gd name="connsiteX2" fmla="*/ -646 w 1020150"/>
                <a:gd name="connsiteY2" fmla="*/ 509345 h 1020151"/>
                <a:gd name="connsiteX3" fmla="*/ 509429 w 1020150"/>
                <a:gd name="connsiteY3" fmla="*/ -731 h 1020151"/>
                <a:gd name="connsiteX4" fmla="*/ 1019505 w 1020150"/>
                <a:gd name="connsiteY4" fmla="*/ 509345 h 102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150" h="1020151">
                  <a:moveTo>
                    <a:pt x="1019505" y="509345"/>
                  </a:moveTo>
                  <a:cubicBezTo>
                    <a:pt x="1019505" y="791052"/>
                    <a:pt x="791136" y="1019420"/>
                    <a:pt x="509429" y="1019420"/>
                  </a:cubicBezTo>
                  <a:cubicBezTo>
                    <a:pt x="227723" y="1019420"/>
                    <a:pt x="-646" y="791052"/>
                    <a:pt x="-646" y="509345"/>
                  </a:cubicBezTo>
                  <a:cubicBezTo>
                    <a:pt x="-646" y="227638"/>
                    <a:pt x="227723" y="-731"/>
                    <a:pt x="509429" y="-731"/>
                  </a:cubicBezTo>
                  <a:cubicBezTo>
                    <a:pt x="791136" y="-731"/>
                    <a:pt x="1019505" y="227638"/>
                    <a:pt x="1019505" y="509345"/>
                  </a:cubicBezTo>
                  <a:close/>
                </a:path>
              </a:pathLst>
            </a:custGeom>
            <a:solidFill>
              <a:schemeClr val="bg1"/>
            </a:solidFill>
            <a:ln w="2200" cap="flat">
              <a:noFill/>
              <a:prstDash val="solid"/>
              <a:miter/>
            </a:ln>
            <a:effectLst>
              <a:outerShdw blurRad="127000" sx="102000" sy="1020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4FCE5472-204E-B8C0-04DD-55DCEFF1757E}"/>
                </a:ext>
              </a:extLst>
            </p:cNvPr>
            <p:cNvSpPr/>
            <p:nvPr/>
          </p:nvSpPr>
          <p:spPr>
            <a:xfrm>
              <a:off x="1967762" y="1261377"/>
              <a:ext cx="786566" cy="786566"/>
            </a:xfrm>
            <a:custGeom>
              <a:avLst/>
              <a:gdLst>
                <a:gd name="connsiteX0" fmla="*/ 785921 w 786566"/>
                <a:gd name="connsiteY0" fmla="*/ 392552 h 786566"/>
                <a:gd name="connsiteX1" fmla="*/ 392637 w 786566"/>
                <a:gd name="connsiteY1" fmla="*/ 785836 h 786566"/>
                <a:gd name="connsiteX2" fmla="*/ -646 w 786566"/>
                <a:gd name="connsiteY2" fmla="*/ 392553 h 786566"/>
                <a:gd name="connsiteX3" fmla="*/ 392637 w 786566"/>
                <a:gd name="connsiteY3" fmla="*/ -731 h 786566"/>
                <a:gd name="connsiteX4" fmla="*/ 785921 w 786566"/>
                <a:gd name="connsiteY4" fmla="*/ 392552 h 78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566" h="786566">
                  <a:moveTo>
                    <a:pt x="785921" y="392552"/>
                  </a:moveTo>
                  <a:cubicBezTo>
                    <a:pt x="785921" y="609757"/>
                    <a:pt x="609842" y="785836"/>
                    <a:pt x="392637" y="785836"/>
                  </a:cubicBezTo>
                  <a:cubicBezTo>
                    <a:pt x="175433" y="785836"/>
                    <a:pt x="-646" y="609757"/>
                    <a:pt x="-646" y="392553"/>
                  </a:cubicBezTo>
                  <a:cubicBezTo>
                    <a:pt x="-646" y="175348"/>
                    <a:pt x="175433" y="-731"/>
                    <a:pt x="392637" y="-731"/>
                  </a:cubicBezTo>
                  <a:cubicBezTo>
                    <a:pt x="609842" y="-731"/>
                    <a:pt x="785921" y="175348"/>
                    <a:pt x="785921" y="392552"/>
                  </a:cubicBezTo>
                  <a:close/>
                </a:path>
              </a:pathLst>
            </a:custGeom>
            <a:solidFill>
              <a:srgbClr val="D01B6B"/>
            </a:solidFill>
            <a:ln w="22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  <p:pic>
          <p:nvPicPr>
            <p:cNvPr id="125" name="Picture 2" descr="Lifelong Learning Icons - Free SVG &amp; PNG Lifelong Learning Images - Noun  Project">
              <a:extLst>
                <a:ext uri="{FF2B5EF4-FFF2-40B4-BE49-F238E27FC236}">
                  <a16:creationId xmlns:a16="http://schemas.microsoft.com/office/drawing/2014/main" id="{E94F7156-466C-E175-98B0-23C33ED61B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5130" y="1428745"/>
              <a:ext cx="451830" cy="451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E50E9C90-168E-49AC-49D5-ECEA8617E646}"/>
              </a:ext>
            </a:extLst>
          </p:cNvPr>
          <p:cNvSpPr/>
          <p:nvPr/>
        </p:nvSpPr>
        <p:spPr>
          <a:xfrm>
            <a:off x="3970029" y="1377209"/>
            <a:ext cx="2147995" cy="2374761"/>
          </a:xfrm>
          <a:custGeom>
            <a:avLst/>
            <a:gdLst>
              <a:gd name="connsiteX0" fmla="*/ 408821 w 1952723"/>
              <a:gd name="connsiteY0" fmla="*/ -731 h 1657998"/>
              <a:gd name="connsiteX1" fmla="*/ -646 w 1952723"/>
              <a:gd name="connsiteY1" fmla="*/ 408736 h 1657998"/>
              <a:gd name="connsiteX2" fmla="*/ -646 w 1952723"/>
              <a:gd name="connsiteY2" fmla="*/ 1657268 h 1657998"/>
              <a:gd name="connsiteX3" fmla="*/ 349311 w 1952723"/>
              <a:gd name="connsiteY3" fmla="*/ 1340956 h 1657998"/>
              <a:gd name="connsiteX4" fmla="*/ 1542611 w 1952723"/>
              <a:gd name="connsiteY4" fmla="*/ 1340956 h 1657998"/>
              <a:gd name="connsiteX5" fmla="*/ 1952077 w 1952723"/>
              <a:gd name="connsiteY5" fmla="*/ 931490 h 1657998"/>
              <a:gd name="connsiteX6" fmla="*/ 1952077 w 1952723"/>
              <a:gd name="connsiteY6" fmla="*/ -731 h 16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2723" h="1657998">
                <a:moveTo>
                  <a:pt x="408821" y="-731"/>
                </a:moveTo>
                <a:cubicBezTo>
                  <a:pt x="182667" y="-731"/>
                  <a:pt x="-646" y="182604"/>
                  <a:pt x="-646" y="408736"/>
                </a:cubicBezTo>
                <a:lnTo>
                  <a:pt x="-646" y="1657268"/>
                </a:lnTo>
                <a:cubicBezTo>
                  <a:pt x="35690" y="1492762"/>
                  <a:pt x="188708" y="1340956"/>
                  <a:pt x="349311" y="1340956"/>
                </a:cubicBezTo>
                <a:lnTo>
                  <a:pt x="1542611" y="1340956"/>
                </a:lnTo>
                <a:cubicBezTo>
                  <a:pt x="1768742" y="1340956"/>
                  <a:pt x="1952077" y="1157621"/>
                  <a:pt x="1952077" y="931490"/>
                </a:cubicBezTo>
                <a:lnTo>
                  <a:pt x="1952077" y="-731"/>
                </a:lnTo>
                <a:close/>
              </a:path>
            </a:pathLst>
          </a:custGeom>
          <a:solidFill>
            <a:srgbClr val="D01B6B"/>
          </a:solidFill>
          <a:ln w="2200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AD3D105A-28B0-E4CD-D37D-364287274166}"/>
              </a:ext>
            </a:extLst>
          </p:cNvPr>
          <p:cNvSpPr/>
          <p:nvPr/>
        </p:nvSpPr>
        <p:spPr>
          <a:xfrm>
            <a:off x="3951203" y="3450407"/>
            <a:ext cx="2456890" cy="2570881"/>
          </a:xfrm>
          <a:custGeom>
            <a:avLst/>
            <a:gdLst>
              <a:gd name="connsiteX0" fmla="*/ 2232890 w 2233536"/>
              <a:gd name="connsiteY0" fmla="*/ 905472 h 2570881"/>
              <a:gd name="connsiteX1" fmla="*/ 2146900 w 2233536"/>
              <a:gd name="connsiteY1" fmla="*/ 855840 h 2570881"/>
              <a:gd name="connsiteX2" fmla="*/ 2146900 w 2233536"/>
              <a:gd name="connsiteY2" fmla="*/ 890126 h 2570881"/>
              <a:gd name="connsiteX3" fmla="*/ 2028124 w 2233536"/>
              <a:gd name="connsiteY3" fmla="*/ 939758 h 2570881"/>
              <a:gd name="connsiteX4" fmla="*/ 1972891 w 2233536"/>
              <a:gd name="connsiteY4" fmla="*/ 1090681 h 2570881"/>
              <a:gd name="connsiteX5" fmla="*/ 1972715 w 2233536"/>
              <a:gd name="connsiteY5" fmla="*/ 1090681 h 2570881"/>
              <a:gd name="connsiteX6" fmla="*/ 1972715 w 2233536"/>
              <a:gd name="connsiteY6" fmla="*/ 1093702 h 2570881"/>
              <a:gd name="connsiteX7" fmla="*/ 1972715 w 2233536"/>
              <a:gd name="connsiteY7" fmla="*/ 1129465 h 2570881"/>
              <a:gd name="connsiteX8" fmla="*/ 1972715 w 2233536"/>
              <a:gd name="connsiteY8" fmla="*/ 2085454 h 2570881"/>
              <a:gd name="connsiteX9" fmla="*/ 1518886 w 2233536"/>
              <a:gd name="connsiteY9" fmla="*/ 2539283 h 2570881"/>
              <a:gd name="connsiteX10" fmla="*/ 30222 w 2233536"/>
              <a:gd name="connsiteY10" fmla="*/ 2539283 h 2570881"/>
              <a:gd name="connsiteX11" fmla="*/ 30222 w 2233536"/>
              <a:gd name="connsiteY11" fmla="*/ 549760 h 2570881"/>
              <a:gd name="connsiteX12" fmla="*/ 549845 w 2233536"/>
              <a:gd name="connsiteY12" fmla="*/ 30137 h 2570881"/>
              <a:gd name="connsiteX13" fmla="*/ 1972715 w 2233536"/>
              <a:gd name="connsiteY13" fmla="*/ 30137 h 2570881"/>
              <a:gd name="connsiteX14" fmla="*/ 1972715 w 2233536"/>
              <a:gd name="connsiteY14" fmla="*/ 740107 h 2570881"/>
              <a:gd name="connsiteX15" fmla="*/ 1939532 w 2233536"/>
              <a:gd name="connsiteY15" fmla="*/ 801931 h 2570881"/>
              <a:gd name="connsiteX16" fmla="*/ 2001356 w 2233536"/>
              <a:gd name="connsiteY16" fmla="*/ 835092 h 2570881"/>
              <a:gd name="connsiteX17" fmla="*/ 2034540 w 2233536"/>
              <a:gd name="connsiteY17" fmla="*/ 773290 h 2570881"/>
              <a:gd name="connsiteX18" fmla="*/ 2003583 w 2233536"/>
              <a:gd name="connsiteY18" fmla="*/ 740834 h 2570881"/>
              <a:gd name="connsiteX19" fmla="*/ 2003583 w 2233536"/>
              <a:gd name="connsiteY19" fmla="*/ -731 h 2570881"/>
              <a:gd name="connsiteX20" fmla="*/ 549845 w 2233536"/>
              <a:gd name="connsiteY20" fmla="*/ -731 h 2570881"/>
              <a:gd name="connsiteX21" fmla="*/ -646 w 2233536"/>
              <a:gd name="connsiteY21" fmla="*/ 549760 h 2570881"/>
              <a:gd name="connsiteX22" fmla="*/ -646 w 2233536"/>
              <a:gd name="connsiteY22" fmla="*/ 2570151 h 2570881"/>
              <a:gd name="connsiteX23" fmla="*/ 1518886 w 2233536"/>
              <a:gd name="connsiteY23" fmla="*/ 2570151 h 2570881"/>
              <a:gd name="connsiteX24" fmla="*/ 2003583 w 2233536"/>
              <a:gd name="connsiteY24" fmla="*/ 2085454 h 2570881"/>
              <a:gd name="connsiteX25" fmla="*/ 2003583 w 2233536"/>
              <a:gd name="connsiteY25" fmla="*/ 1096723 h 2570881"/>
              <a:gd name="connsiteX26" fmla="*/ 2050878 w 2233536"/>
              <a:gd name="connsiteY26" fmla="*/ 960616 h 2570881"/>
              <a:gd name="connsiteX27" fmla="*/ 2146900 w 2233536"/>
              <a:gd name="connsiteY27" fmla="*/ 920928 h 2570881"/>
              <a:gd name="connsiteX28" fmla="*/ 2146900 w 2233536"/>
              <a:gd name="connsiteY28" fmla="*/ 955060 h 2570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33536" h="2570881">
                <a:moveTo>
                  <a:pt x="2232890" y="905472"/>
                </a:moveTo>
                <a:lnTo>
                  <a:pt x="2146900" y="855840"/>
                </a:lnTo>
                <a:lnTo>
                  <a:pt x="2146900" y="890126"/>
                </a:lnTo>
                <a:cubicBezTo>
                  <a:pt x="2097687" y="891074"/>
                  <a:pt x="2057735" y="907765"/>
                  <a:pt x="2028124" y="939758"/>
                </a:cubicBezTo>
                <a:cubicBezTo>
                  <a:pt x="1986518" y="984782"/>
                  <a:pt x="1975427" y="1049472"/>
                  <a:pt x="1972891" y="1090681"/>
                </a:cubicBezTo>
                <a:lnTo>
                  <a:pt x="1972715" y="1090681"/>
                </a:lnTo>
                <a:lnTo>
                  <a:pt x="1972715" y="1093702"/>
                </a:lnTo>
                <a:cubicBezTo>
                  <a:pt x="1972010" y="1105608"/>
                  <a:pt x="1972010" y="1117559"/>
                  <a:pt x="1972715" y="1129465"/>
                </a:cubicBezTo>
                <a:lnTo>
                  <a:pt x="1972715" y="2085454"/>
                </a:lnTo>
                <a:cubicBezTo>
                  <a:pt x="1972715" y="2335707"/>
                  <a:pt x="1769117" y="2539283"/>
                  <a:pt x="1518886" y="2539283"/>
                </a:cubicBezTo>
                <a:lnTo>
                  <a:pt x="30222" y="2539283"/>
                </a:lnTo>
                <a:lnTo>
                  <a:pt x="30222" y="549760"/>
                </a:lnTo>
                <a:cubicBezTo>
                  <a:pt x="30222" y="263126"/>
                  <a:pt x="263321" y="30137"/>
                  <a:pt x="549845" y="30137"/>
                </a:cubicBezTo>
                <a:lnTo>
                  <a:pt x="1972715" y="30137"/>
                </a:lnTo>
                <a:lnTo>
                  <a:pt x="1972715" y="740107"/>
                </a:lnTo>
                <a:cubicBezTo>
                  <a:pt x="1946477" y="748022"/>
                  <a:pt x="1931638" y="775693"/>
                  <a:pt x="1939532" y="801931"/>
                </a:cubicBezTo>
                <a:cubicBezTo>
                  <a:pt x="1947447" y="828169"/>
                  <a:pt x="1975140" y="843008"/>
                  <a:pt x="2001356" y="835092"/>
                </a:cubicBezTo>
                <a:cubicBezTo>
                  <a:pt x="2027594" y="827199"/>
                  <a:pt x="2042455" y="799506"/>
                  <a:pt x="2034540" y="773290"/>
                </a:cubicBezTo>
                <a:cubicBezTo>
                  <a:pt x="2029976" y="758143"/>
                  <a:pt x="2018488" y="746104"/>
                  <a:pt x="2003583" y="740834"/>
                </a:cubicBezTo>
                <a:lnTo>
                  <a:pt x="2003583" y="-731"/>
                </a:lnTo>
                <a:lnTo>
                  <a:pt x="549845" y="-731"/>
                </a:lnTo>
                <a:cubicBezTo>
                  <a:pt x="245821" y="-709"/>
                  <a:pt x="-635" y="245730"/>
                  <a:pt x="-646" y="549760"/>
                </a:cubicBezTo>
                <a:lnTo>
                  <a:pt x="-646" y="2570151"/>
                </a:lnTo>
                <a:lnTo>
                  <a:pt x="1518886" y="2570151"/>
                </a:lnTo>
                <a:cubicBezTo>
                  <a:pt x="1786580" y="2570130"/>
                  <a:pt x="2003561" y="2353148"/>
                  <a:pt x="2003583" y="2085454"/>
                </a:cubicBezTo>
                <a:lnTo>
                  <a:pt x="2003583" y="1096723"/>
                </a:lnTo>
                <a:cubicBezTo>
                  <a:pt x="2005435" y="1060364"/>
                  <a:pt x="2014365" y="1000061"/>
                  <a:pt x="2050878" y="960616"/>
                </a:cubicBezTo>
                <a:cubicBezTo>
                  <a:pt x="2074426" y="935194"/>
                  <a:pt x="2106727" y="921898"/>
                  <a:pt x="2146900" y="920928"/>
                </a:cubicBezTo>
                <a:lnTo>
                  <a:pt x="2146900" y="955060"/>
                </a:lnTo>
                <a:close/>
              </a:path>
            </a:pathLst>
          </a:custGeom>
          <a:solidFill>
            <a:srgbClr val="D01B6B"/>
          </a:solidFill>
          <a:ln w="2200" cap="flat">
            <a:solidFill>
              <a:srgbClr val="D01B6B"/>
            </a:solidFill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A55AD5C-B068-A3A1-BB1D-CD2B846A53B2}"/>
              </a:ext>
            </a:extLst>
          </p:cNvPr>
          <p:cNvSpPr txBox="1"/>
          <p:nvPr/>
        </p:nvSpPr>
        <p:spPr>
          <a:xfrm>
            <a:off x="4065606" y="3678411"/>
            <a:ext cx="204995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k-MK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Д</a:t>
            </a:r>
            <a:r>
              <a:rPr lang="ru-RU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остава</a:t>
            </a:r>
            <a:r>
              <a:rPr lang="ru-RU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, </a:t>
            </a:r>
            <a:r>
              <a:rPr lang="ru-RU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верификација</a:t>
            </a:r>
            <a:r>
              <a:rPr lang="ru-RU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 и прием на е-Фактура (B2B, B2G и B2C)</a:t>
            </a:r>
            <a:endParaRPr lang="en-US" sz="1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k-MK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Регулирање на</a:t>
            </a:r>
            <a:r>
              <a:rPr lang="en-US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 е-</a:t>
            </a:r>
            <a:r>
              <a:rPr lang="mk-MK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Т</a:t>
            </a:r>
            <a:r>
              <a:rPr lang="en-US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рговија</a:t>
            </a:r>
            <a:r>
              <a:rPr lang="en-US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 и </a:t>
            </a:r>
            <a:r>
              <a:rPr lang="en-US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безготовински</a:t>
            </a:r>
            <a:r>
              <a:rPr lang="en-US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 </a:t>
            </a:r>
            <a:r>
              <a:rPr lang="en-US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трансакции</a:t>
            </a:r>
            <a:endParaRPr lang="mk-MK" sz="1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Интеграција</a:t>
            </a:r>
            <a:r>
              <a:rPr lang="ru-RU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 / размена на </a:t>
            </a:r>
            <a:r>
              <a:rPr lang="ru-RU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податоци</a:t>
            </a:r>
            <a:r>
              <a:rPr lang="ru-RU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 со </a:t>
            </a:r>
            <a:r>
              <a:rPr lang="ru-RU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други</a:t>
            </a:r>
            <a:r>
              <a:rPr lang="ru-RU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 </a:t>
            </a:r>
            <a:r>
              <a:rPr lang="ru-RU" sz="10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системи</a:t>
            </a:r>
            <a:endParaRPr lang="mk-MK" sz="1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k-MK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Набавка и инсталација на опрема и поврзување со </a:t>
            </a:r>
            <a:r>
              <a:rPr lang="en-US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DWH/BI</a:t>
            </a:r>
            <a:endParaRPr lang="mk-MK" sz="1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N" sz="14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B7E30774-0C12-E1AC-91BC-1B6958E91139}"/>
              </a:ext>
            </a:extLst>
          </p:cNvPr>
          <p:cNvSpPr txBox="1"/>
          <p:nvPr/>
        </p:nvSpPr>
        <p:spPr>
          <a:xfrm>
            <a:off x="3952739" y="2064330"/>
            <a:ext cx="214799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i="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Развој</a:t>
            </a: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и </a:t>
            </a:r>
            <a:r>
              <a:rPr lang="ru-RU" sz="1400" b="1" i="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имплементација</a:t>
            </a: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1400" b="1" i="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софтверското</a:t>
            </a: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решение</a:t>
            </a:r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54516925-78F7-9165-9D90-0A845D029C0D}"/>
              </a:ext>
            </a:extLst>
          </p:cNvPr>
          <p:cNvSpPr/>
          <p:nvPr/>
        </p:nvSpPr>
        <p:spPr>
          <a:xfrm>
            <a:off x="6536632" y="1377209"/>
            <a:ext cx="2147995" cy="2374761"/>
          </a:xfrm>
          <a:custGeom>
            <a:avLst/>
            <a:gdLst>
              <a:gd name="connsiteX0" fmla="*/ 408821 w 1952723"/>
              <a:gd name="connsiteY0" fmla="*/ -731 h 1657998"/>
              <a:gd name="connsiteX1" fmla="*/ -646 w 1952723"/>
              <a:gd name="connsiteY1" fmla="*/ 408736 h 1657998"/>
              <a:gd name="connsiteX2" fmla="*/ -646 w 1952723"/>
              <a:gd name="connsiteY2" fmla="*/ 1657268 h 1657998"/>
              <a:gd name="connsiteX3" fmla="*/ 349311 w 1952723"/>
              <a:gd name="connsiteY3" fmla="*/ 1340956 h 1657998"/>
              <a:gd name="connsiteX4" fmla="*/ 1542611 w 1952723"/>
              <a:gd name="connsiteY4" fmla="*/ 1340956 h 1657998"/>
              <a:gd name="connsiteX5" fmla="*/ 1952077 w 1952723"/>
              <a:gd name="connsiteY5" fmla="*/ 931490 h 1657998"/>
              <a:gd name="connsiteX6" fmla="*/ 1952077 w 1952723"/>
              <a:gd name="connsiteY6" fmla="*/ -731 h 16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2723" h="1657998">
                <a:moveTo>
                  <a:pt x="408821" y="-731"/>
                </a:moveTo>
                <a:cubicBezTo>
                  <a:pt x="182667" y="-731"/>
                  <a:pt x="-646" y="182604"/>
                  <a:pt x="-646" y="408736"/>
                </a:cubicBezTo>
                <a:lnTo>
                  <a:pt x="-646" y="1657268"/>
                </a:lnTo>
                <a:cubicBezTo>
                  <a:pt x="35690" y="1492762"/>
                  <a:pt x="188708" y="1340956"/>
                  <a:pt x="349311" y="1340956"/>
                </a:cubicBezTo>
                <a:lnTo>
                  <a:pt x="1542611" y="1340956"/>
                </a:lnTo>
                <a:cubicBezTo>
                  <a:pt x="1768742" y="1340956"/>
                  <a:pt x="1952077" y="1157621"/>
                  <a:pt x="1952077" y="931490"/>
                </a:cubicBezTo>
                <a:lnTo>
                  <a:pt x="1952077" y="-731"/>
                </a:lnTo>
                <a:close/>
              </a:path>
            </a:pathLst>
          </a:custGeom>
          <a:solidFill>
            <a:srgbClr val="D01B6B"/>
          </a:solidFill>
          <a:ln w="2200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563FD3C5-D482-CCC2-10D4-3D2DB401F607}"/>
              </a:ext>
            </a:extLst>
          </p:cNvPr>
          <p:cNvSpPr/>
          <p:nvPr/>
        </p:nvSpPr>
        <p:spPr>
          <a:xfrm>
            <a:off x="6507598" y="3450407"/>
            <a:ext cx="2456890" cy="2570881"/>
          </a:xfrm>
          <a:custGeom>
            <a:avLst/>
            <a:gdLst>
              <a:gd name="connsiteX0" fmla="*/ 2232890 w 2233536"/>
              <a:gd name="connsiteY0" fmla="*/ 905472 h 2570881"/>
              <a:gd name="connsiteX1" fmla="*/ 2146900 w 2233536"/>
              <a:gd name="connsiteY1" fmla="*/ 855840 h 2570881"/>
              <a:gd name="connsiteX2" fmla="*/ 2146900 w 2233536"/>
              <a:gd name="connsiteY2" fmla="*/ 890126 h 2570881"/>
              <a:gd name="connsiteX3" fmla="*/ 2028124 w 2233536"/>
              <a:gd name="connsiteY3" fmla="*/ 939758 h 2570881"/>
              <a:gd name="connsiteX4" fmla="*/ 1972891 w 2233536"/>
              <a:gd name="connsiteY4" fmla="*/ 1090681 h 2570881"/>
              <a:gd name="connsiteX5" fmla="*/ 1972715 w 2233536"/>
              <a:gd name="connsiteY5" fmla="*/ 1090681 h 2570881"/>
              <a:gd name="connsiteX6" fmla="*/ 1972715 w 2233536"/>
              <a:gd name="connsiteY6" fmla="*/ 1093702 h 2570881"/>
              <a:gd name="connsiteX7" fmla="*/ 1972715 w 2233536"/>
              <a:gd name="connsiteY7" fmla="*/ 1129465 h 2570881"/>
              <a:gd name="connsiteX8" fmla="*/ 1972715 w 2233536"/>
              <a:gd name="connsiteY8" fmla="*/ 2085454 h 2570881"/>
              <a:gd name="connsiteX9" fmla="*/ 1518886 w 2233536"/>
              <a:gd name="connsiteY9" fmla="*/ 2539283 h 2570881"/>
              <a:gd name="connsiteX10" fmla="*/ 30222 w 2233536"/>
              <a:gd name="connsiteY10" fmla="*/ 2539283 h 2570881"/>
              <a:gd name="connsiteX11" fmla="*/ 30222 w 2233536"/>
              <a:gd name="connsiteY11" fmla="*/ 549760 h 2570881"/>
              <a:gd name="connsiteX12" fmla="*/ 549845 w 2233536"/>
              <a:gd name="connsiteY12" fmla="*/ 30137 h 2570881"/>
              <a:gd name="connsiteX13" fmla="*/ 1972715 w 2233536"/>
              <a:gd name="connsiteY13" fmla="*/ 30137 h 2570881"/>
              <a:gd name="connsiteX14" fmla="*/ 1972715 w 2233536"/>
              <a:gd name="connsiteY14" fmla="*/ 740107 h 2570881"/>
              <a:gd name="connsiteX15" fmla="*/ 1939532 w 2233536"/>
              <a:gd name="connsiteY15" fmla="*/ 801931 h 2570881"/>
              <a:gd name="connsiteX16" fmla="*/ 2001356 w 2233536"/>
              <a:gd name="connsiteY16" fmla="*/ 835092 h 2570881"/>
              <a:gd name="connsiteX17" fmla="*/ 2034540 w 2233536"/>
              <a:gd name="connsiteY17" fmla="*/ 773290 h 2570881"/>
              <a:gd name="connsiteX18" fmla="*/ 2003583 w 2233536"/>
              <a:gd name="connsiteY18" fmla="*/ 740834 h 2570881"/>
              <a:gd name="connsiteX19" fmla="*/ 2003583 w 2233536"/>
              <a:gd name="connsiteY19" fmla="*/ -731 h 2570881"/>
              <a:gd name="connsiteX20" fmla="*/ 549845 w 2233536"/>
              <a:gd name="connsiteY20" fmla="*/ -731 h 2570881"/>
              <a:gd name="connsiteX21" fmla="*/ -646 w 2233536"/>
              <a:gd name="connsiteY21" fmla="*/ 549760 h 2570881"/>
              <a:gd name="connsiteX22" fmla="*/ -646 w 2233536"/>
              <a:gd name="connsiteY22" fmla="*/ 2570151 h 2570881"/>
              <a:gd name="connsiteX23" fmla="*/ 1518886 w 2233536"/>
              <a:gd name="connsiteY23" fmla="*/ 2570151 h 2570881"/>
              <a:gd name="connsiteX24" fmla="*/ 2003583 w 2233536"/>
              <a:gd name="connsiteY24" fmla="*/ 2085454 h 2570881"/>
              <a:gd name="connsiteX25" fmla="*/ 2003583 w 2233536"/>
              <a:gd name="connsiteY25" fmla="*/ 1096723 h 2570881"/>
              <a:gd name="connsiteX26" fmla="*/ 2050878 w 2233536"/>
              <a:gd name="connsiteY26" fmla="*/ 960616 h 2570881"/>
              <a:gd name="connsiteX27" fmla="*/ 2146900 w 2233536"/>
              <a:gd name="connsiteY27" fmla="*/ 920928 h 2570881"/>
              <a:gd name="connsiteX28" fmla="*/ 2146900 w 2233536"/>
              <a:gd name="connsiteY28" fmla="*/ 955060 h 2570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33536" h="2570881">
                <a:moveTo>
                  <a:pt x="2232890" y="905472"/>
                </a:moveTo>
                <a:lnTo>
                  <a:pt x="2146900" y="855840"/>
                </a:lnTo>
                <a:lnTo>
                  <a:pt x="2146900" y="890126"/>
                </a:lnTo>
                <a:cubicBezTo>
                  <a:pt x="2097687" y="891074"/>
                  <a:pt x="2057735" y="907765"/>
                  <a:pt x="2028124" y="939758"/>
                </a:cubicBezTo>
                <a:cubicBezTo>
                  <a:pt x="1986518" y="984782"/>
                  <a:pt x="1975427" y="1049472"/>
                  <a:pt x="1972891" y="1090681"/>
                </a:cubicBezTo>
                <a:lnTo>
                  <a:pt x="1972715" y="1090681"/>
                </a:lnTo>
                <a:lnTo>
                  <a:pt x="1972715" y="1093702"/>
                </a:lnTo>
                <a:cubicBezTo>
                  <a:pt x="1972010" y="1105608"/>
                  <a:pt x="1972010" y="1117559"/>
                  <a:pt x="1972715" y="1129465"/>
                </a:cubicBezTo>
                <a:lnTo>
                  <a:pt x="1972715" y="2085454"/>
                </a:lnTo>
                <a:cubicBezTo>
                  <a:pt x="1972715" y="2335707"/>
                  <a:pt x="1769117" y="2539283"/>
                  <a:pt x="1518886" y="2539283"/>
                </a:cubicBezTo>
                <a:lnTo>
                  <a:pt x="30222" y="2539283"/>
                </a:lnTo>
                <a:lnTo>
                  <a:pt x="30222" y="549760"/>
                </a:lnTo>
                <a:cubicBezTo>
                  <a:pt x="30222" y="263126"/>
                  <a:pt x="263321" y="30137"/>
                  <a:pt x="549845" y="30137"/>
                </a:cubicBezTo>
                <a:lnTo>
                  <a:pt x="1972715" y="30137"/>
                </a:lnTo>
                <a:lnTo>
                  <a:pt x="1972715" y="740107"/>
                </a:lnTo>
                <a:cubicBezTo>
                  <a:pt x="1946477" y="748022"/>
                  <a:pt x="1931638" y="775693"/>
                  <a:pt x="1939532" y="801931"/>
                </a:cubicBezTo>
                <a:cubicBezTo>
                  <a:pt x="1947447" y="828169"/>
                  <a:pt x="1975140" y="843008"/>
                  <a:pt x="2001356" y="835092"/>
                </a:cubicBezTo>
                <a:cubicBezTo>
                  <a:pt x="2027594" y="827199"/>
                  <a:pt x="2042455" y="799506"/>
                  <a:pt x="2034540" y="773290"/>
                </a:cubicBezTo>
                <a:cubicBezTo>
                  <a:pt x="2029976" y="758143"/>
                  <a:pt x="2018488" y="746104"/>
                  <a:pt x="2003583" y="740834"/>
                </a:cubicBezTo>
                <a:lnTo>
                  <a:pt x="2003583" y="-731"/>
                </a:lnTo>
                <a:lnTo>
                  <a:pt x="549845" y="-731"/>
                </a:lnTo>
                <a:cubicBezTo>
                  <a:pt x="245821" y="-709"/>
                  <a:pt x="-635" y="245730"/>
                  <a:pt x="-646" y="549760"/>
                </a:cubicBezTo>
                <a:lnTo>
                  <a:pt x="-646" y="2570151"/>
                </a:lnTo>
                <a:lnTo>
                  <a:pt x="1518886" y="2570151"/>
                </a:lnTo>
                <a:cubicBezTo>
                  <a:pt x="1786580" y="2570130"/>
                  <a:pt x="2003561" y="2353148"/>
                  <a:pt x="2003583" y="2085454"/>
                </a:cubicBezTo>
                <a:lnTo>
                  <a:pt x="2003583" y="1096723"/>
                </a:lnTo>
                <a:cubicBezTo>
                  <a:pt x="2005435" y="1060364"/>
                  <a:pt x="2014365" y="1000061"/>
                  <a:pt x="2050878" y="960616"/>
                </a:cubicBezTo>
                <a:cubicBezTo>
                  <a:pt x="2074426" y="935194"/>
                  <a:pt x="2106727" y="921898"/>
                  <a:pt x="2146900" y="920928"/>
                </a:cubicBezTo>
                <a:lnTo>
                  <a:pt x="2146900" y="955060"/>
                </a:lnTo>
                <a:close/>
              </a:path>
            </a:pathLst>
          </a:custGeom>
          <a:solidFill>
            <a:srgbClr val="D01B6B"/>
          </a:solidFill>
          <a:ln w="2200" cap="flat">
            <a:solidFill>
              <a:srgbClr val="D01B6B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CDF072B-A1AB-64EE-E189-27311AD655F4}"/>
              </a:ext>
            </a:extLst>
          </p:cNvPr>
          <p:cNvSpPr txBox="1"/>
          <p:nvPr/>
        </p:nvSpPr>
        <p:spPr>
          <a:xfrm>
            <a:off x="6732240" y="3522341"/>
            <a:ext cx="1952387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mk-MK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Редовно информирање на јавноста и објавување на сите релевантни документи</a:t>
            </a:r>
          </a:p>
          <a:p>
            <a:pPr>
              <a:defRPr/>
            </a:pPr>
            <a:endParaRPr lang="en-US" sz="1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Консултативни фокус-  групи со компании, сметководствени бироа ИТ сектор</a:t>
            </a:r>
            <a:endParaRPr lang="en-US" sz="1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k-MK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Техничка поддршка и обуки за даночните обврзници</a:t>
            </a:r>
            <a:endParaRPr lang="en-US" sz="1000" dirty="0"/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k-MK" sz="1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StobiSerif Regular" panose="02000503060000020004" pitchFamily="50" charset="0"/>
              </a:rPr>
              <a:t>Едукативни материјали и платформи за поддршка </a:t>
            </a:r>
            <a:endParaRPr lang="en-US" sz="1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</a:endParaRPr>
          </a:p>
          <a:p>
            <a:pPr>
              <a:spcAft>
                <a:spcPts val="600"/>
              </a:spcAft>
            </a:pPr>
            <a:endParaRPr lang="ru-RU" sz="1000" b="1" i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tobiSerif Regular" panose="02000503060000020004" pitchFamily="50" charset="0"/>
            </a:endParaRPr>
          </a:p>
          <a:p>
            <a:pPr algn="ctr">
              <a:spcAft>
                <a:spcPts val="600"/>
              </a:spcAft>
            </a:pPr>
            <a:endParaRPr lang="en-IN" sz="14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FD61220-186B-33C9-57A1-98A927391EC4}"/>
              </a:ext>
            </a:extLst>
          </p:cNvPr>
          <p:cNvSpPr txBox="1"/>
          <p:nvPr/>
        </p:nvSpPr>
        <p:spPr>
          <a:xfrm>
            <a:off x="6536632" y="2064330"/>
            <a:ext cx="21479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i="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Транспарентност</a:t>
            </a:r>
            <a:r>
              <a: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и </a:t>
            </a:r>
            <a:r>
              <a:rPr lang="ru-RU" sz="1400" b="1" i="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инклузивност</a:t>
            </a:r>
            <a:r>
              <a:rPr lang="ru-RU" sz="14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на </a:t>
            </a:r>
            <a:r>
              <a:rPr lang="ru-RU" sz="1400" b="1" i="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проектот</a:t>
            </a:r>
            <a:endParaRPr lang="ru-RU" sz="1400" b="1" i="0" dirty="0"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973FFE5B-DD7B-7E6F-BFF9-DE2D0F150D7B}"/>
              </a:ext>
            </a:extLst>
          </p:cNvPr>
          <p:cNvGrpSpPr/>
          <p:nvPr/>
        </p:nvGrpSpPr>
        <p:grpSpPr>
          <a:xfrm>
            <a:off x="4556075" y="1038244"/>
            <a:ext cx="1020150" cy="1020151"/>
            <a:chOff x="4394992" y="963702"/>
            <a:chExt cx="1020150" cy="1020151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70BF1BC-F42C-FBA3-1B12-5871ED8330EF}"/>
                </a:ext>
              </a:extLst>
            </p:cNvPr>
            <p:cNvSpPr/>
            <p:nvPr/>
          </p:nvSpPr>
          <p:spPr>
            <a:xfrm>
              <a:off x="4394992" y="963702"/>
              <a:ext cx="1020150" cy="1020151"/>
            </a:xfrm>
            <a:custGeom>
              <a:avLst/>
              <a:gdLst>
                <a:gd name="connsiteX0" fmla="*/ 1019505 w 1020150"/>
                <a:gd name="connsiteY0" fmla="*/ 509345 h 1020151"/>
                <a:gd name="connsiteX1" fmla="*/ 509429 w 1020150"/>
                <a:gd name="connsiteY1" fmla="*/ 1019420 h 1020151"/>
                <a:gd name="connsiteX2" fmla="*/ -646 w 1020150"/>
                <a:gd name="connsiteY2" fmla="*/ 509345 h 1020151"/>
                <a:gd name="connsiteX3" fmla="*/ 509429 w 1020150"/>
                <a:gd name="connsiteY3" fmla="*/ -731 h 1020151"/>
                <a:gd name="connsiteX4" fmla="*/ 1019505 w 1020150"/>
                <a:gd name="connsiteY4" fmla="*/ 509345 h 102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150" h="1020151">
                  <a:moveTo>
                    <a:pt x="1019505" y="509345"/>
                  </a:moveTo>
                  <a:cubicBezTo>
                    <a:pt x="1019505" y="791052"/>
                    <a:pt x="791136" y="1019420"/>
                    <a:pt x="509429" y="1019420"/>
                  </a:cubicBezTo>
                  <a:cubicBezTo>
                    <a:pt x="227723" y="1019420"/>
                    <a:pt x="-646" y="791052"/>
                    <a:pt x="-646" y="509345"/>
                  </a:cubicBezTo>
                  <a:cubicBezTo>
                    <a:pt x="-646" y="227638"/>
                    <a:pt x="227723" y="-731"/>
                    <a:pt x="509429" y="-731"/>
                  </a:cubicBezTo>
                  <a:cubicBezTo>
                    <a:pt x="791136" y="-731"/>
                    <a:pt x="1019505" y="227638"/>
                    <a:pt x="1019505" y="509345"/>
                  </a:cubicBezTo>
                  <a:close/>
                </a:path>
              </a:pathLst>
            </a:custGeom>
            <a:solidFill>
              <a:schemeClr val="bg1"/>
            </a:solidFill>
            <a:ln w="2200" cap="flat">
              <a:noFill/>
              <a:prstDash val="solid"/>
              <a:miter/>
            </a:ln>
            <a:effectLst>
              <a:outerShdw blurRad="127000" sx="102000" sy="1020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E06B4D6-EABB-6BCD-5402-4E675AD34413}"/>
                </a:ext>
              </a:extLst>
            </p:cNvPr>
            <p:cNvSpPr/>
            <p:nvPr/>
          </p:nvSpPr>
          <p:spPr>
            <a:xfrm>
              <a:off x="4517076" y="1075224"/>
              <a:ext cx="786566" cy="786566"/>
            </a:xfrm>
            <a:custGeom>
              <a:avLst/>
              <a:gdLst>
                <a:gd name="connsiteX0" fmla="*/ 785921 w 786566"/>
                <a:gd name="connsiteY0" fmla="*/ 392552 h 786566"/>
                <a:gd name="connsiteX1" fmla="*/ 392637 w 786566"/>
                <a:gd name="connsiteY1" fmla="*/ 785836 h 786566"/>
                <a:gd name="connsiteX2" fmla="*/ -646 w 786566"/>
                <a:gd name="connsiteY2" fmla="*/ 392553 h 786566"/>
                <a:gd name="connsiteX3" fmla="*/ 392637 w 786566"/>
                <a:gd name="connsiteY3" fmla="*/ -731 h 786566"/>
                <a:gd name="connsiteX4" fmla="*/ 785921 w 786566"/>
                <a:gd name="connsiteY4" fmla="*/ 392552 h 78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566" h="786566">
                  <a:moveTo>
                    <a:pt x="785921" y="392552"/>
                  </a:moveTo>
                  <a:cubicBezTo>
                    <a:pt x="785921" y="609757"/>
                    <a:pt x="609842" y="785836"/>
                    <a:pt x="392637" y="785836"/>
                  </a:cubicBezTo>
                  <a:cubicBezTo>
                    <a:pt x="175433" y="785836"/>
                    <a:pt x="-646" y="609757"/>
                    <a:pt x="-646" y="392553"/>
                  </a:cubicBezTo>
                  <a:cubicBezTo>
                    <a:pt x="-646" y="175348"/>
                    <a:pt x="175433" y="-731"/>
                    <a:pt x="392637" y="-731"/>
                  </a:cubicBezTo>
                  <a:cubicBezTo>
                    <a:pt x="609842" y="-731"/>
                    <a:pt x="785921" y="175348"/>
                    <a:pt x="785921" y="392552"/>
                  </a:cubicBezTo>
                  <a:close/>
                </a:path>
              </a:pathLst>
            </a:custGeom>
            <a:solidFill>
              <a:srgbClr val="D01B6B"/>
            </a:solidFill>
            <a:ln w="22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  <p:pic>
          <p:nvPicPr>
            <p:cNvPr id="140" name="Picture 6" descr="Customer feedback - Free computer icons">
              <a:extLst>
                <a:ext uri="{FF2B5EF4-FFF2-40B4-BE49-F238E27FC236}">
                  <a16:creationId xmlns:a16="http://schemas.microsoft.com/office/drawing/2014/main" id="{91370778-7A56-8722-6251-4D664E0C1B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3206" y="1286514"/>
              <a:ext cx="447170" cy="447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4ED16B77-6A2E-5922-4E04-48EA4903E495}"/>
              </a:ext>
            </a:extLst>
          </p:cNvPr>
          <p:cNvGrpSpPr/>
          <p:nvPr/>
        </p:nvGrpSpPr>
        <p:grpSpPr>
          <a:xfrm>
            <a:off x="7122678" y="1038244"/>
            <a:ext cx="1020150" cy="1020151"/>
            <a:chOff x="6978885" y="926632"/>
            <a:chExt cx="1020150" cy="1020151"/>
          </a:xfrm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397ACB82-134C-E63E-4589-E46EBE13BDF2}"/>
                </a:ext>
              </a:extLst>
            </p:cNvPr>
            <p:cNvSpPr/>
            <p:nvPr/>
          </p:nvSpPr>
          <p:spPr>
            <a:xfrm>
              <a:off x="6978885" y="926632"/>
              <a:ext cx="1020150" cy="1020151"/>
            </a:xfrm>
            <a:custGeom>
              <a:avLst/>
              <a:gdLst>
                <a:gd name="connsiteX0" fmla="*/ 1019505 w 1020150"/>
                <a:gd name="connsiteY0" fmla="*/ 509345 h 1020151"/>
                <a:gd name="connsiteX1" fmla="*/ 509429 w 1020150"/>
                <a:gd name="connsiteY1" fmla="*/ 1019420 h 1020151"/>
                <a:gd name="connsiteX2" fmla="*/ -646 w 1020150"/>
                <a:gd name="connsiteY2" fmla="*/ 509345 h 1020151"/>
                <a:gd name="connsiteX3" fmla="*/ 509429 w 1020150"/>
                <a:gd name="connsiteY3" fmla="*/ -731 h 1020151"/>
                <a:gd name="connsiteX4" fmla="*/ 1019505 w 1020150"/>
                <a:gd name="connsiteY4" fmla="*/ 509345 h 102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150" h="1020151">
                  <a:moveTo>
                    <a:pt x="1019505" y="509345"/>
                  </a:moveTo>
                  <a:cubicBezTo>
                    <a:pt x="1019505" y="791052"/>
                    <a:pt x="791136" y="1019420"/>
                    <a:pt x="509429" y="1019420"/>
                  </a:cubicBezTo>
                  <a:cubicBezTo>
                    <a:pt x="227723" y="1019420"/>
                    <a:pt x="-646" y="791052"/>
                    <a:pt x="-646" y="509345"/>
                  </a:cubicBezTo>
                  <a:cubicBezTo>
                    <a:pt x="-646" y="227638"/>
                    <a:pt x="227723" y="-731"/>
                    <a:pt x="509429" y="-731"/>
                  </a:cubicBezTo>
                  <a:cubicBezTo>
                    <a:pt x="791136" y="-731"/>
                    <a:pt x="1019505" y="227638"/>
                    <a:pt x="1019505" y="509345"/>
                  </a:cubicBezTo>
                  <a:close/>
                </a:path>
              </a:pathLst>
            </a:custGeom>
            <a:solidFill>
              <a:schemeClr val="bg1"/>
            </a:solidFill>
            <a:ln w="2200" cap="flat">
              <a:noFill/>
              <a:prstDash val="solid"/>
              <a:miter/>
            </a:ln>
            <a:effectLst>
              <a:outerShdw blurRad="127000" sx="102000" sy="1020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07B0D99F-766B-9DA3-F4C0-32EFCD357D27}"/>
                </a:ext>
              </a:extLst>
            </p:cNvPr>
            <p:cNvSpPr/>
            <p:nvPr/>
          </p:nvSpPr>
          <p:spPr>
            <a:xfrm>
              <a:off x="7100969" y="1038154"/>
              <a:ext cx="786566" cy="786566"/>
            </a:xfrm>
            <a:custGeom>
              <a:avLst/>
              <a:gdLst>
                <a:gd name="connsiteX0" fmla="*/ 785921 w 786566"/>
                <a:gd name="connsiteY0" fmla="*/ 392552 h 786566"/>
                <a:gd name="connsiteX1" fmla="*/ 392637 w 786566"/>
                <a:gd name="connsiteY1" fmla="*/ 785836 h 786566"/>
                <a:gd name="connsiteX2" fmla="*/ -646 w 786566"/>
                <a:gd name="connsiteY2" fmla="*/ 392553 h 786566"/>
                <a:gd name="connsiteX3" fmla="*/ 392637 w 786566"/>
                <a:gd name="connsiteY3" fmla="*/ -731 h 786566"/>
                <a:gd name="connsiteX4" fmla="*/ 785921 w 786566"/>
                <a:gd name="connsiteY4" fmla="*/ 392552 h 78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566" h="786566">
                  <a:moveTo>
                    <a:pt x="785921" y="392552"/>
                  </a:moveTo>
                  <a:cubicBezTo>
                    <a:pt x="785921" y="609757"/>
                    <a:pt x="609842" y="785836"/>
                    <a:pt x="392637" y="785836"/>
                  </a:cubicBezTo>
                  <a:cubicBezTo>
                    <a:pt x="175433" y="785836"/>
                    <a:pt x="-646" y="609757"/>
                    <a:pt x="-646" y="392553"/>
                  </a:cubicBezTo>
                  <a:cubicBezTo>
                    <a:pt x="-646" y="175348"/>
                    <a:pt x="175433" y="-731"/>
                    <a:pt x="392637" y="-731"/>
                  </a:cubicBezTo>
                  <a:cubicBezTo>
                    <a:pt x="609842" y="-731"/>
                    <a:pt x="785921" y="175348"/>
                    <a:pt x="785921" y="392552"/>
                  </a:cubicBezTo>
                  <a:close/>
                </a:path>
              </a:pathLst>
            </a:custGeom>
            <a:solidFill>
              <a:srgbClr val="D01B6B"/>
            </a:solidFill>
            <a:ln w="22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  <p:pic>
          <p:nvPicPr>
            <p:cNvPr id="141" name="Picture 8" descr="Diversity Icons &amp; Symbols">
              <a:extLst>
                <a:ext uri="{FF2B5EF4-FFF2-40B4-BE49-F238E27FC236}">
                  <a16:creationId xmlns:a16="http://schemas.microsoft.com/office/drawing/2014/main" id="{E1D1BA24-4C18-92C4-C2D8-25E3648270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8926" y="1187961"/>
              <a:ext cx="546478" cy="5464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5" name="Footer Placeholder 3">
            <a:extLst>
              <a:ext uri="{FF2B5EF4-FFF2-40B4-BE49-F238E27FC236}">
                <a16:creationId xmlns:a16="http://schemas.microsoft.com/office/drawing/2014/main" id="{4E6433DF-91B3-3355-AF72-62F1F340A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  <p:grpSp>
        <p:nvGrpSpPr>
          <p:cNvPr id="2066" name="Group 153"/>
          <p:cNvGrpSpPr>
            <a:grpSpLocks/>
          </p:cNvGrpSpPr>
          <p:nvPr/>
        </p:nvGrpSpPr>
        <p:grpSpPr bwMode="auto">
          <a:xfrm>
            <a:off x="71438" y="107950"/>
            <a:ext cx="325437" cy="323850"/>
            <a:chOff x="0" y="0"/>
            <a:chExt cx="325755" cy="323850"/>
          </a:xfrm>
        </p:grpSpPr>
      </p:grpSp>
      <p:grpSp>
        <p:nvGrpSpPr>
          <p:cNvPr id="2063" name="Group 156"/>
          <p:cNvGrpSpPr>
            <a:grpSpLocks/>
          </p:cNvGrpSpPr>
          <p:nvPr/>
        </p:nvGrpSpPr>
        <p:grpSpPr bwMode="auto">
          <a:xfrm>
            <a:off x="71438" y="103188"/>
            <a:ext cx="327025" cy="309562"/>
            <a:chOff x="0" y="0"/>
            <a:chExt cx="327025" cy="309245"/>
          </a:xfrm>
        </p:grpSpPr>
      </p:grpSp>
      <p:grpSp>
        <p:nvGrpSpPr>
          <p:cNvPr id="2060" name="Group 159"/>
          <p:cNvGrpSpPr>
            <a:grpSpLocks/>
          </p:cNvGrpSpPr>
          <p:nvPr/>
        </p:nvGrpSpPr>
        <p:grpSpPr bwMode="auto">
          <a:xfrm>
            <a:off x="71438" y="103188"/>
            <a:ext cx="306387" cy="306387"/>
            <a:chOff x="0" y="0"/>
            <a:chExt cx="306705" cy="306705"/>
          </a:xfrm>
        </p:grpSpPr>
      </p:grpSp>
      <p:grpSp>
        <p:nvGrpSpPr>
          <p:cNvPr id="2057" name="Group 162"/>
          <p:cNvGrpSpPr>
            <a:grpSpLocks/>
          </p:cNvGrpSpPr>
          <p:nvPr/>
        </p:nvGrpSpPr>
        <p:grpSpPr bwMode="auto">
          <a:xfrm>
            <a:off x="71438" y="103188"/>
            <a:ext cx="304800" cy="304800"/>
            <a:chOff x="0" y="0"/>
            <a:chExt cx="304800" cy="304800"/>
          </a:xfrm>
        </p:grpSpPr>
      </p:grpSp>
      <p:grpSp>
        <p:nvGrpSpPr>
          <p:cNvPr id="2055" name="Group 165"/>
          <p:cNvGrpSpPr>
            <a:grpSpLocks/>
          </p:cNvGrpSpPr>
          <p:nvPr/>
        </p:nvGrpSpPr>
        <p:grpSpPr bwMode="auto">
          <a:xfrm>
            <a:off x="71438" y="103188"/>
            <a:ext cx="304800" cy="304800"/>
            <a:chOff x="0" y="0"/>
            <a:chExt cx="304165" cy="305435"/>
          </a:xfrm>
        </p:grpSpPr>
      </p:grpSp>
      <p:grpSp>
        <p:nvGrpSpPr>
          <p:cNvPr id="2052" name="Group 167"/>
          <p:cNvGrpSpPr>
            <a:grpSpLocks/>
          </p:cNvGrpSpPr>
          <p:nvPr/>
        </p:nvGrpSpPr>
        <p:grpSpPr bwMode="auto">
          <a:xfrm>
            <a:off x="71438" y="103188"/>
            <a:ext cx="306387" cy="306387"/>
            <a:chOff x="0" y="0"/>
            <a:chExt cx="306705" cy="306705"/>
          </a:xfrm>
        </p:grpSpPr>
      </p:grpSp>
      <p:grpSp>
        <p:nvGrpSpPr>
          <p:cNvPr id="2049" name="Group 170"/>
          <p:cNvGrpSpPr>
            <a:grpSpLocks/>
          </p:cNvGrpSpPr>
          <p:nvPr/>
        </p:nvGrpSpPr>
        <p:grpSpPr bwMode="auto">
          <a:xfrm>
            <a:off x="71438" y="103188"/>
            <a:ext cx="306387" cy="301625"/>
            <a:chOff x="0" y="0"/>
            <a:chExt cx="306070" cy="300990"/>
          </a:xfrm>
        </p:grpSpPr>
      </p:grpSp>
      <p:grpSp>
        <p:nvGrpSpPr>
          <p:cNvPr id="2086" name="Group 38"/>
          <p:cNvGrpSpPr>
            <a:grpSpLocks/>
          </p:cNvGrpSpPr>
          <p:nvPr/>
        </p:nvGrpSpPr>
        <p:grpSpPr bwMode="auto">
          <a:xfrm>
            <a:off x="71438" y="107950"/>
            <a:ext cx="325437" cy="323850"/>
            <a:chOff x="0" y="0"/>
            <a:chExt cx="325755" cy="323850"/>
          </a:xfrm>
        </p:grpSpPr>
      </p:grpSp>
      <p:grpSp>
        <p:nvGrpSpPr>
          <p:cNvPr id="2083" name="Group 35"/>
          <p:cNvGrpSpPr>
            <a:grpSpLocks/>
          </p:cNvGrpSpPr>
          <p:nvPr/>
        </p:nvGrpSpPr>
        <p:grpSpPr bwMode="auto">
          <a:xfrm>
            <a:off x="71438" y="103188"/>
            <a:ext cx="327025" cy="309562"/>
            <a:chOff x="0" y="0"/>
            <a:chExt cx="327025" cy="309245"/>
          </a:xfrm>
        </p:grpSpPr>
      </p:grpSp>
      <p:grpSp>
        <p:nvGrpSpPr>
          <p:cNvPr id="2080" name="Group 32"/>
          <p:cNvGrpSpPr>
            <a:grpSpLocks/>
          </p:cNvGrpSpPr>
          <p:nvPr/>
        </p:nvGrpSpPr>
        <p:grpSpPr bwMode="auto">
          <a:xfrm>
            <a:off x="71438" y="103188"/>
            <a:ext cx="306387" cy="306387"/>
            <a:chOff x="0" y="0"/>
            <a:chExt cx="306705" cy="306705"/>
          </a:xfrm>
        </p:grpSpPr>
      </p:grpSp>
      <p:grpSp>
        <p:nvGrpSpPr>
          <p:cNvPr id="2077" name="Group 29"/>
          <p:cNvGrpSpPr>
            <a:grpSpLocks/>
          </p:cNvGrpSpPr>
          <p:nvPr/>
        </p:nvGrpSpPr>
        <p:grpSpPr bwMode="auto">
          <a:xfrm>
            <a:off x="71438" y="103188"/>
            <a:ext cx="304800" cy="304800"/>
            <a:chOff x="0" y="0"/>
            <a:chExt cx="304800" cy="304800"/>
          </a:xfrm>
        </p:grpSpPr>
      </p:grpSp>
      <p:grpSp>
        <p:nvGrpSpPr>
          <p:cNvPr id="2075" name="Group 27"/>
          <p:cNvGrpSpPr>
            <a:grpSpLocks/>
          </p:cNvGrpSpPr>
          <p:nvPr/>
        </p:nvGrpSpPr>
        <p:grpSpPr bwMode="auto">
          <a:xfrm>
            <a:off x="71438" y="103188"/>
            <a:ext cx="304800" cy="304800"/>
            <a:chOff x="0" y="0"/>
            <a:chExt cx="304165" cy="305435"/>
          </a:xfrm>
        </p:grpSpPr>
      </p:grpSp>
      <p:grpSp>
        <p:nvGrpSpPr>
          <p:cNvPr id="2072" name="Group 24"/>
          <p:cNvGrpSpPr>
            <a:grpSpLocks/>
          </p:cNvGrpSpPr>
          <p:nvPr/>
        </p:nvGrpSpPr>
        <p:grpSpPr bwMode="auto">
          <a:xfrm>
            <a:off x="71438" y="103188"/>
            <a:ext cx="306387" cy="306387"/>
            <a:chOff x="0" y="0"/>
            <a:chExt cx="306705" cy="306705"/>
          </a:xfrm>
        </p:grpSpPr>
      </p:grpSp>
      <p:grpSp>
        <p:nvGrpSpPr>
          <p:cNvPr id="2069" name="Group 21"/>
          <p:cNvGrpSpPr>
            <a:grpSpLocks/>
          </p:cNvGrpSpPr>
          <p:nvPr/>
        </p:nvGrpSpPr>
        <p:grpSpPr bwMode="auto">
          <a:xfrm>
            <a:off x="71438" y="103188"/>
            <a:ext cx="306387" cy="301625"/>
            <a:chOff x="0" y="0"/>
            <a:chExt cx="306070" cy="300990"/>
          </a:xfrm>
        </p:grpSpPr>
      </p:grpSp>
    </p:spTree>
    <p:extLst>
      <p:ext uri="{BB962C8B-B14F-4D97-AF65-F5344CB8AC3E}">
        <p14:creationId xmlns:p14="http://schemas.microsoft.com/office/powerpoint/2010/main" val="836168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CF740-12B3-9834-832A-D42FCA6AE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5F0E61-34C6-2721-E365-E6882C06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4</a:t>
            </a:fld>
            <a:endParaRPr lang="mk-M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9E2403-7311-D34D-A5B5-1836E0131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548680"/>
            <a:ext cx="6408712" cy="893961"/>
          </a:xfrm>
        </p:spPr>
        <p:txBody>
          <a:bodyPr>
            <a:noAutofit/>
          </a:bodyPr>
          <a:lstStyle/>
          <a:p>
            <a:pPr algn="l"/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ПРИДОБИВКИ </a:t>
            </a:r>
            <a:br>
              <a:rPr 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</a:br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ЗА УЧЕСНИЦИТЕ ВО ПРОЦЕСОТ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A69EDD9-7071-D70E-C1DD-C4471D1FF5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8453240"/>
              </p:ext>
            </p:extLst>
          </p:nvPr>
        </p:nvGraphicFramePr>
        <p:xfrm>
          <a:off x="1187624" y="1628800"/>
          <a:ext cx="7750224" cy="4461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224229C-E813-B78C-E874-B8875A6C9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1207968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5B456-DF47-AB85-54CA-55E84C94E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3CD6EF-C700-6327-6C92-EFCFC5D48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5</a:t>
            </a:fld>
            <a:endParaRPr lang="mk-M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D6DF1E-0AF7-F2B8-BC0C-5FD64936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97564"/>
            <a:ext cx="2664296" cy="749945"/>
          </a:xfrm>
        </p:spPr>
        <p:txBody>
          <a:bodyPr>
            <a:normAutofit/>
          </a:bodyPr>
          <a:lstStyle/>
          <a:p>
            <a:pPr algn="l"/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РЕЗУЛТАТИ</a:t>
            </a:r>
            <a:endParaRPr lang="mk-MK" sz="2800" dirty="0">
              <a:solidFill>
                <a:srgbClr val="D01B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74EA5C-EB37-C1AE-6E28-4CF9A2F7D84E}"/>
              </a:ext>
            </a:extLst>
          </p:cNvPr>
          <p:cNvSpPr txBox="1"/>
          <p:nvPr/>
        </p:nvSpPr>
        <p:spPr>
          <a:xfrm>
            <a:off x="1613822" y="887327"/>
            <a:ext cx="7128792" cy="5355312"/>
          </a:xfrm>
          <a:prstGeom prst="rect">
            <a:avLst/>
          </a:prstGeom>
          <a:noFill/>
          <a:ln>
            <a:noFill/>
          </a:ln>
        </p:spPr>
        <p:txBody>
          <a:bodyPr wrap="square" numCol="2" spcCol="720000" rtlCol="0">
            <a:spAutoFit/>
          </a:bodyPr>
          <a:lstStyle/>
          <a:p>
            <a:pPr lvl="0" algn="l">
              <a:buClr>
                <a:srgbClr val="FF33CC"/>
              </a:buClr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Услуга за размена на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податоци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(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криптирани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документи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) во 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</a:br>
            <a:r>
              <a:rPr lang="ru-RU" b="1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Regular" panose="02000503060000020004" pitchFamily="50" charset="0"/>
              </a:rPr>
              <a:t>е-</a:t>
            </a:r>
            <a:r>
              <a:rPr lang="ru-RU" b="1" dirty="0" err="1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Regular" panose="02000503060000020004" pitchFamily="50" charset="0"/>
              </a:rPr>
              <a:t>Фактурирање</a:t>
            </a:r>
            <a:endParaRPr lang="ru-RU" b="1" dirty="0">
              <a:solidFill>
                <a:srgbClr val="D01B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biSerif Regular" panose="02000503060000020004" pitchFamily="50" charset="0"/>
            </a:endParaRPr>
          </a:p>
          <a:p>
            <a:pPr lvl="0">
              <a:buClr>
                <a:srgbClr val="FF33CC"/>
              </a:buClr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StobiSerif Regular" panose="02000503060000020004" pitchFamily="50" charset="0"/>
            </a:endParaRPr>
          </a:p>
          <a:p>
            <a:pPr>
              <a:buClr>
                <a:srgbClr val="FF33CC"/>
              </a:buClr>
            </a:pP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Креирање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на фактура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преку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: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StobiSerif Regular" panose="02000503060000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клиентска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и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мобилна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апликација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StobiSerif Regular" panose="02000503060000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веб портал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StobiSerif Regular" panose="02000503060000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поврзување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и размена на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податоци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со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ERP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систем</a:t>
            </a:r>
            <a:r>
              <a:rPr lang="mk-MK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ите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на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компаниите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StobiSerif Regular" panose="02000503060000020004" pitchFamily="50" charset="0"/>
            </a:endParaRPr>
          </a:p>
          <a:p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StobiSerif Regular" panose="02000503060000020004" pitchFamily="50" charset="0"/>
            </a:endParaRP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Мобилна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апликација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за проверка дали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фактурата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е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верификувана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од УЈП</a:t>
            </a: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Интернет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продавница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StobiSerif Regular" panose="02000503060000020004" pitchFamily="50" charset="0"/>
            </a:endParaRP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Веб апликација за регистрација на корисници и управување со пристап</a:t>
            </a: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StobiSerif Regular" panose="02000503060000020004" pitchFamily="50" charset="0"/>
            </a:endParaRP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Испорака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на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еднозначно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обележани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фактури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на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купувачите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StobiSerif Regular" panose="02000503060000020004" pitchFamily="50" charset="0"/>
            </a:endParaRP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StobiSerif Regular" panose="02000503060000020004" pitchFamily="50" charset="0"/>
            </a:endParaRPr>
          </a:p>
          <a:p>
            <a:pPr lvl="0">
              <a:buClr>
                <a:schemeClr val="tx1">
                  <a:lumMod val="85000"/>
                  <a:lumOff val="15000"/>
                </a:schemeClr>
              </a:buClr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Веб апликација за даночни службеници</a:t>
            </a:r>
          </a:p>
          <a:p>
            <a:pPr lvl="0">
              <a:buClr>
                <a:schemeClr val="tx1">
                  <a:lumMod val="85000"/>
                  <a:lumOff val="15000"/>
                </a:schemeClr>
              </a:buClr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StobiSerif Regular" panose="02000503060000020004" pitchFamily="50" charset="0"/>
            </a:endParaRP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StobiSerif Regular" panose="02000503060000020004" pitchFamily="50" charset="0"/>
            </a:endParaRP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ru-RU" dirty="0">
                <a:solidFill>
                  <a:srgbClr val="D01B6B"/>
                </a:solidFill>
                <a:latin typeface="StobiSerif Regular" panose="02000503060000020004" pitchFamily="50" charset="0"/>
              </a:rPr>
              <a:t>  Интернет продавница: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D01B6B"/>
                </a:solidFill>
                <a:latin typeface="StobiSerif Regular" panose="02000503060000020004" pitchFamily="50" charset="0"/>
              </a:rPr>
              <a:t>Регистрација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D01B6B"/>
                </a:solidFill>
                <a:latin typeface="StobiSerif Regular" panose="02000503060000020004" pitchFamily="50" charset="0"/>
              </a:rPr>
              <a:t>Издавање е-Фискална сметка</a:t>
            </a:r>
            <a:endParaRPr lang="en-US" dirty="0">
              <a:solidFill>
                <a:srgbClr val="D01B6B"/>
              </a:solidFill>
              <a:latin typeface="StobiSerif Regular" panose="02000503060000020004" pitchFamily="50" charset="0"/>
            </a:endParaRPr>
          </a:p>
          <a:p>
            <a:pPr lvl="0" algn="l">
              <a:buClr>
                <a:srgbClr val="FF33CC"/>
              </a:buClr>
            </a:pPr>
            <a:endParaRPr lang="ru-RU" sz="1800" dirty="0">
              <a:solidFill>
                <a:srgbClr val="D01B6B"/>
              </a:solidFill>
              <a:latin typeface="StobiSerif Regular" panose="02000503060000020004" pitchFamily="50" charset="0"/>
            </a:endParaRPr>
          </a:p>
        </p:txBody>
      </p:sp>
      <p:pic>
        <p:nvPicPr>
          <p:cNvPr id="24" name="Graphic 23" descr="Cloud Computing with solid fill">
            <a:extLst>
              <a:ext uri="{FF2B5EF4-FFF2-40B4-BE49-F238E27FC236}">
                <a16:creationId xmlns:a16="http://schemas.microsoft.com/office/drawing/2014/main" id="{18955457-975C-D2A4-4CCE-24DC85A7B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3540" y="914642"/>
            <a:ext cx="549291" cy="549291"/>
          </a:xfrm>
          <a:prstGeom prst="rect">
            <a:avLst/>
          </a:prstGeom>
        </p:spPr>
      </p:pic>
      <p:pic>
        <p:nvPicPr>
          <p:cNvPr id="26" name="Graphic 25" descr="Smart Phone with solid fill">
            <a:extLst>
              <a:ext uri="{FF2B5EF4-FFF2-40B4-BE49-F238E27FC236}">
                <a16:creationId xmlns:a16="http://schemas.microsoft.com/office/drawing/2014/main" id="{7A685A7C-E50B-30D8-3EE4-1DB1380BD4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21943" y="4941168"/>
            <a:ext cx="457201" cy="457201"/>
          </a:xfrm>
          <a:prstGeom prst="rect">
            <a:avLst/>
          </a:prstGeom>
        </p:spPr>
      </p:pic>
      <p:pic>
        <p:nvPicPr>
          <p:cNvPr id="30" name="Graphic 29" descr="Checklist with solid fill">
            <a:extLst>
              <a:ext uri="{FF2B5EF4-FFF2-40B4-BE49-F238E27FC236}">
                <a16:creationId xmlns:a16="http://schemas.microsoft.com/office/drawing/2014/main" id="{A9DBC1CC-587F-ADA7-D5FF-3018BFCEE7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9311" y="2240229"/>
            <a:ext cx="457200" cy="457200"/>
          </a:xfrm>
          <a:prstGeom prst="rect">
            <a:avLst/>
          </a:prstGeom>
        </p:spPr>
      </p:pic>
      <p:pic>
        <p:nvPicPr>
          <p:cNvPr id="32" name="Graphic 31" descr="Back with solid fill">
            <a:extLst>
              <a:ext uri="{FF2B5EF4-FFF2-40B4-BE49-F238E27FC236}">
                <a16:creationId xmlns:a16="http://schemas.microsoft.com/office/drawing/2014/main" id="{7B6D7681-0C6C-2965-43F8-DFEE4FFAB2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24028" y="1935439"/>
            <a:ext cx="601216" cy="601216"/>
          </a:xfrm>
          <a:prstGeom prst="rect">
            <a:avLst/>
          </a:prstGeom>
        </p:spPr>
      </p:pic>
      <p:pic>
        <p:nvPicPr>
          <p:cNvPr id="34" name="Graphic 33" descr="Computer with solid fill">
            <a:extLst>
              <a:ext uri="{FF2B5EF4-FFF2-40B4-BE49-F238E27FC236}">
                <a16:creationId xmlns:a16="http://schemas.microsoft.com/office/drawing/2014/main" id="{25BEFE1F-2386-C61F-FD64-84EBCCDDB0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78896" y="3103943"/>
            <a:ext cx="457200" cy="457200"/>
          </a:xfrm>
          <a:prstGeom prst="rect">
            <a:avLst/>
          </a:prstGeom>
        </p:spPr>
      </p:pic>
      <p:pic>
        <p:nvPicPr>
          <p:cNvPr id="35" name="Graphic 34" descr="Computer with solid fill">
            <a:extLst>
              <a:ext uri="{FF2B5EF4-FFF2-40B4-BE49-F238E27FC236}">
                <a16:creationId xmlns:a16="http://schemas.microsoft.com/office/drawing/2014/main" id="{48E08399-38D8-1EE8-6BA8-97CE4D519B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49618" y="864975"/>
            <a:ext cx="457200" cy="457200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D7321E8F-D5F6-D082-7F83-6BD60B411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  <p:pic>
        <p:nvPicPr>
          <p:cNvPr id="4" name="Graphic 3" descr="Internet with solid fill">
            <a:extLst>
              <a:ext uri="{FF2B5EF4-FFF2-40B4-BE49-F238E27FC236}">
                <a16:creationId xmlns:a16="http://schemas.microsoft.com/office/drawing/2014/main" id="{AAE07297-3A22-2519-8B83-FA3F724045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76056" y="412843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43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3FA69-CD2F-2B6F-B9C8-0DCAD610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C6ED34F3-769A-1992-BA09-843772DB8084}"/>
              </a:ext>
            </a:extLst>
          </p:cNvPr>
          <p:cNvSpPr txBox="1"/>
          <p:nvPr/>
        </p:nvSpPr>
        <p:spPr>
          <a:xfrm>
            <a:off x="1981461" y="1179329"/>
            <a:ext cx="68390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D01B6B"/>
                </a:solidFill>
                <a:latin typeface="StobiSerif Regular" panose="02000503060000020004" pitchFamily="50" charset="0"/>
              </a:rPr>
              <a:t>е - Фактурата </a:t>
            </a:r>
            <a:r>
              <a:rPr lang="ru-RU" sz="14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StobiSerif Regular" panose="02000503060000020004" pitchFamily="50" charset="0"/>
              </a:rPr>
              <a:t>претставува документ со кој конечно се потврдува извршениот промет на добра и услуги и кој предизвикува обврска за плаќање, се издава, праќа и прима во структуиран електронски формат (json) што овозможува нејзина автоматска и електронска обработка</a:t>
            </a:r>
          </a:p>
        </p:txBody>
      </p:sp>
      <p:sp>
        <p:nvSpPr>
          <p:cNvPr id="98" name="object 17">
            <a:extLst>
              <a:ext uri="{FF2B5EF4-FFF2-40B4-BE49-F238E27FC236}">
                <a16:creationId xmlns:a16="http://schemas.microsoft.com/office/drawing/2014/main" id="{05B38CD7-94E9-831E-1ECB-75FB4678A32E}"/>
              </a:ext>
            </a:extLst>
          </p:cNvPr>
          <p:cNvSpPr/>
          <p:nvPr/>
        </p:nvSpPr>
        <p:spPr>
          <a:xfrm flipV="1">
            <a:off x="1455507" y="2360441"/>
            <a:ext cx="7123688" cy="60447"/>
          </a:xfrm>
          <a:custGeom>
            <a:avLst/>
            <a:gdLst/>
            <a:ahLst/>
            <a:cxnLst/>
            <a:rect l="l" t="t" r="r" b="b"/>
            <a:pathLst>
              <a:path w="2549525">
                <a:moveTo>
                  <a:pt x="0" y="0"/>
                </a:moveTo>
                <a:lnTo>
                  <a:pt x="2549474" y="0"/>
                </a:lnTo>
              </a:path>
            </a:pathLst>
          </a:custGeom>
          <a:ln w="9525">
            <a:solidFill>
              <a:srgbClr val="D01B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18">
            <a:extLst>
              <a:ext uri="{FF2B5EF4-FFF2-40B4-BE49-F238E27FC236}">
                <a16:creationId xmlns:a16="http://schemas.microsoft.com/office/drawing/2014/main" id="{261A99AF-00BD-EDC4-8FC8-FB270E81C34B}"/>
              </a:ext>
            </a:extLst>
          </p:cNvPr>
          <p:cNvSpPr/>
          <p:nvPr/>
        </p:nvSpPr>
        <p:spPr>
          <a:xfrm>
            <a:off x="8308156" y="1270034"/>
            <a:ext cx="368300" cy="564515"/>
          </a:xfrm>
          <a:custGeom>
            <a:avLst/>
            <a:gdLst/>
            <a:ahLst/>
            <a:cxnLst/>
            <a:rect l="l" t="t" r="r" b="b"/>
            <a:pathLst>
              <a:path w="368300" h="564514">
                <a:moveTo>
                  <a:pt x="0" y="0"/>
                </a:moveTo>
                <a:lnTo>
                  <a:pt x="208241" y="0"/>
                </a:lnTo>
                <a:lnTo>
                  <a:pt x="258734" y="6876"/>
                </a:lnTo>
                <a:lnTo>
                  <a:pt x="302584" y="26023"/>
                </a:lnTo>
                <a:lnTo>
                  <a:pt x="337163" y="55220"/>
                </a:lnTo>
                <a:lnTo>
                  <a:pt x="359839" y="92244"/>
                </a:lnTo>
                <a:lnTo>
                  <a:pt x="367982" y="134874"/>
                </a:lnTo>
                <a:lnTo>
                  <a:pt x="367982" y="564464"/>
                </a:lnTo>
              </a:path>
            </a:pathLst>
          </a:custGeom>
          <a:ln w="9525">
            <a:solidFill>
              <a:srgbClr val="D01B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9">
            <a:extLst>
              <a:ext uri="{FF2B5EF4-FFF2-40B4-BE49-F238E27FC236}">
                <a16:creationId xmlns:a16="http://schemas.microsoft.com/office/drawing/2014/main" id="{DD866CC8-252C-4989-1C3E-DCABABD730F9}"/>
              </a:ext>
            </a:extLst>
          </p:cNvPr>
          <p:cNvSpPr/>
          <p:nvPr/>
        </p:nvSpPr>
        <p:spPr>
          <a:xfrm>
            <a:off x="1315636" y="1285550"/>
            <a:ext cx="160020" cy="564515"/>
          </a:xfrm>
          <a:custGeom>
            <a:avLst/>
            <a:gdLst/>
            <a:ahLst/>
            <a:cxnLst/>
            <a:rect l="l" t="t" r="r" b="b"/>
            <a:pathLst>
              <a:path w="160020" h="564514">
                <a:moveTo>
                  <a:pt x="159740" y="0"/>
                </a:moveTo>
                <a:lnTo>
                  <a:pt x="109248" y="6876"/>
                </a:lnTo>
                <a:lnTo>
                  <a:pt x="65397" y="26023"/>
                </a:lnTo>
                <a:lnTo>
                  <a:pt x="30819" y="55220"/>
                </a:lnTo>
                <a:lnTo>
                  <a:pt x="8143" y="92244"/>
                </a:lnTo>
                <a:lnTo>
                  <a:pt x="0" y="134874"/>
                </a:lnTo>
                <a:lnTo>
                  <a:pt x="0" y="564464"/>
                </a:lnTo>
              </a:path>
            </a:pathLst>
          </a:custGeom>
          <a:ln w="9525">
            <a:solidFill>
              <a:srgbClr val="D01B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20">
            <a:extLst>
              <a:ext uri="{FF2B5EF4-FFF2-40B4-BE49-F238E27FC236}">
                <a16:creationId xmlns:a16="http://schemas.microsoft.com/office/drawing/2014/main" id="{6E990C8C-53D0-ADEC-C61F-2F4A14B15190}"/>
              </a:ext>
            </a:extLst>
          </p:cNvPr>
          <p:cNvSpPr/>
          <p:nvPr/>
        </p:nvSpPr>
        <p:spPr>
          <a:xfrm>
            <a:off x="1589220" y="1270034"/>
            <a:ext cx="197485" cy="365125"/>
          </a:xfrm>
          <a:custGeom>
            <a:avLst/>
            <a:gdLst/>
            <a:ahLst/>
            <a:cxnLst/>
            <a:rect l="l" t="t" r="r" b="b"/>
            <a:pathLst>
              <a:path w="197485" h="365125">
                <a:moveTo>
                  <a:pt x="156095" y="274955"/>
                </a:moveTo>
                <a:lnTo>
                  <a:pt x="151371" y="251358"/>
                </a:lnTo>
                <a:lnTo>
                  <a:pt x="138518" y="232079"/>
                </a:lnTo>
                <a:lnTo>
                  <a:pt x="119443" y="219087"/>
                </a:lnTo>
                <a:lnTo>
                  <a:pt x="96088" y="214312"/>
                </a:lnTo>
                <a:lnTo>
                  <a:pt x="72085" y="219214"/>
                </a:lnTo>
                <a:lnTo>
                  <a:pt x="52489" y="232562"/>
                </a:lnTo>
                <a:lnTo>
                  <a:pt x="39281" y="252361"/>
                </a:lnTo>
                <a:lnTo>
                  <a:pt x="34442" y="276606"/>
                </a:lnTo>
                <a:lnTo>
                  <a:pt x="34442" y="294995"/>
                </a:lnTo>
                <a:lnTo>
                  <a:pt x="60985" y="318096"/>
                </a:lnTo>
                <a:lnTo>
                  <a:pt x="90335" y="337616"/>
                </a:lnTo>
                <a:lnTo>
                  <a:pt x="122148" y="353288"/>
                </a:lnTo>
                <a:lnTo>
                  <a:pt x="156095" y="364807"/>
                </a:lnTo>
                <a:lnTo>
                  <a:pt x="156095" y="274955"/>
                </a:lnTo>
                <a:close/>
              </a:path>
              <a:path w="197485" h="365125">
                <a:moveTo>
                  <a:pt x="197269" y="105117"/>
                </a:moveTo>
                <a:lnTo>
                  <a:pt x="170180" y="63804"/>
                </a:lnTo>
                <a:lnTo>
                  <a:pt x="168173" y="32512"/>
                </a:lnTo>
                <a:lnTo>
                  <a:pt x="160820" y="15430"/>
                </a:lnTo>
                <a:lnTo>
                  <a:pt x="142100" y="6591"/>
                </a:lnTo>
                <a:lnTo>
                  <a:pt x="105981" y="0"/>
                </a:lnTo>
                <a:lnTo>
                  <a:pt x="67754" y="1600"/>
                </a:lnTo>
                <a:lnTo>
                  <a:pt x="34315" y="17208"/>
                </a:lnTo>
                <a:lnTo>
                  <a:pt x="10198" y="44348"/>
                </a:lnTo>
                <a:lnTo>
                  <a:pt x="0" y="80556"/>
                </a:lnTo>
                <a:lnTo>
                  <a:pt x="5575" y="115404"/>
                </a:lnTo>
                <a:lnTo>
                  <a:pt x="23596" y="144005"/>
                </a:lnTo>
                <a:lnTo>
                  <a:pt x="51079" y="163372"/>
                </a:lnTo>
                <a:lnTo>
                  <a:pt x="85051" y="170484"/>
                </a:lnTo>
                <a:lnTo>
                  <a:pt x="148640" y="170484"/>
                </a:lnTo>
                <a:lnTo>
                  <a:pt x="157022" y="168783"/>
                </a:lnTo>
                <a:lnTo>
                  <a:pt x="163868" y="164122"/>
                </a:lnTo>
                <a:lnTo>
                  <a:pt x="168478" y="157200"/>
                </a:lnTo>
                <a:lnTo>
                  <a:pt x="170180" y="148717"/>
                </a:lnTo>
                <a:lnTo>
                  <a:pt x="170180" y="105117"/>
                </a:lnTo>
                <a:lnTo>
                  <a:pt x="197269" y="105117"/>
                </a:lnTo>
                <a:close/>
              </a:path>
            </a:pathLst>
          </a:custGeom>
          <a:solidFill>
            <a:srgbClr val="D01B6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2" name="object 21">
            <a:extLst>
              <a:ext uri="{FF2B5EF4-FFF2-40B4-BE49-F238E27FC236}">
                <a16:creationId xmlns:a16="http://schemas.microsoft.com/office/drawing/2014/main" id="{665D335C-3EF4-16A7-5937-87E57AB5E1F7}"/>
              </a:ext>
            </a:extLst>
          </p:cNvPr>
          <p:cNvSpPr/>
          <p:nvPr/>
        </p:nvSpPr>
        <p:spPr>
          <a:xfrm>
            <a:off x="1581575" y="1143478"/>
            <a:ext cx="398145" cy="499109"/>
          </a:xfrm>
          <a:custGeom>
            <a:avLst/>
            <a:gdLst/>
            <a:ahLst/>
            <a:cxnLst/>
            <a:rect l="l" t="t" r="r" b="b"/>
            <a:pathLst>
              <a:path w="398145" h="499109">
                <a:moveTo>
                  <a:pt x="171361" y="401510"/>
                </a:moveTo>
                <a:lnTo>
                  <a:pt x="166039" y="374929"/>
                </a:lnTo>
                <a:lnTo>
                  <a:pt x="156108" y="360057"/>
                </a:lnTo>
                <a:lnTo>
                  <a:pt x="156108" y="401510"/>
                </a:lnTo>
                <a:lnTo>
                  <a:pt x="156108" y="481152"/>
                </a:lnTo>
                <a:lnTo>
                  <a:pt x="126885" y="470217"/>
                </a:lnTo>
                <a:lnTo>
                  <a:pt x="99212" y="455968"/>
                </a:lnTo>
                <a:lnTo>
                  <a:pt x="73380" y="438607"/>
                </a:lnTo>
                <a:lnTo>
                  <a:pt x="49707" y="418299"/>
                </a:lnTo>
                <a:lnTo>
                  <a:pt x="49707" y="403161"/>
                </a:lnTo>
                <a:lnTo>
                  <a:pt x="53962" y="381939"/>
                </a:lnTo>
                <a:lnTo>
                  <a:pt x="65544" y="364578"/>
                </a:lnTo>
                <a:lnTo>
                  <a:pt x="82715" y="352869"/>
                </a:lnTo>
                <a:lnTo>
                  <a:pt x="103720" y="348576"/>
                </a:lnTo>
                <a:lnTo>
                  <a:pt x="124091" y="352742"/>
                </a:lnTo>
                <a:lnTo>
                  <a:pt x="140741" y="364096"/>
                </a:lnTo>
                <a:lnTo>
                  <a:pt x="151980" y="380923"/>
                </a:lnTo>
                <a:lnTo>
                  <a:pt x="156108" y="401510"/>
                </a:lnTo>
                <a:lnTo>
                  <a:pt x="156108" y="360057"/>
                </a:lnTo>
                <a:lnTo>
                  <a:pt x="151536" y="353199"/>
                </a:lnTo>
                <a:lnTo>
                  <a:pt x="144754" y="348576"/>
                </a:lnTo>
                <a:lnTo>
                  <a:pt x="130022" y="338543"/>
                </a:lnTo>
                <a:lnTo>
                  <a:pt x="103720" y="333159"/>
                </a:lnTo>
                <a:lnTo>
                  <a:pt x="76784" y="338670"/>
                </a:lnTo>
                <a:lnTo>
                  <a:pt x="54762" y="353682"/>
                </a:lnTo>
                <a:lnTo>
                  <a:pt x="39903" y="375945"/>
                </a:lnTo>
                <a:lnTo>
                  <a:pt x="34455" y="403161"/>
                </a:lnTo>
                <a:lnTo>
                  <a:pt x="34455" y="423633"/>
                </a:lnTo>
                <a:lnTo>
                  <a:pt x="64274" y="450977"/>
                </a:lnTo>
                <a:lnTo>
                  <a:pt x="127228" y="487095"/>
                </a:lnTo>
                <a:lnTo>
                  <a:pt x="162750" y="499084"/>
                </a:lnTo>
                <a:lnTo>
                  <a:pt x="165392" y="499084"/>
                </a:lnTo>
                <a:lnTo>
                  <a:pt x="167043" y="498525"/>
                </a:lnTo>
                <a:lnTo>
                  <a:pt x="170256" y="496023"/>
                </a:lnTo>
                <a:lnTo>
                  <a:pt x="171361" y="493763"/>
                </a:lnTo>
                <a:lnTo>
                  <a:pt x="171361" y="481152"/>
                </a:lnTo>
                <a:lnTo>
                  <a:pt x="171361" y="401510"/>
                </a:lnTo>
                <a:close/>
              </a:path>
              <a:path w="398145" h="499109">
                <a:moveTo>
                  <a:pt x="212953" y="232816"/>
                </a:moveTo>
                <a:lnTo>
                  <a:pt x="212813" y="229793"/>
                </a:lnTo>
                <a:lnTo>
                  <a:pt x="190703" y="196049"/>
                </a:lnTo>
                <a:lnTo>
                  <a:pt x="190703" y="223964"/>
                </a:lnTo>
                <a:lnTo>
                  <a:pt x="173596" y="223964"/>
                </a:lnTo>
                <a:lnTo>
                  <a:pt x="170192" y="227418"/>
                </a:lnTo>
                <a:lnTo>
                  <a:pt x="170129" y="283095"/>
                </a:lnTo>
                <a:lnTo>
                  <a:pt x="163944" y="289331"/>
                </a:lnTo>
                <a:lnTo>
                  <a:pt x="92684" y="289331"/>
                </a:lnTo>
                <a:lnTo>
                  <a:pt x="76987" y="287756"/>
                </a:lnTo>
                <a:lnTo>
                  <a:pt x="36664" y="265137"/>
                </a:lnTo>
                <a:lnTo>
                  <a:pt x="16116" y="223405"/>
                </a:lnTo>
                <a:lnTo>
                  <a:pt x="15252" y="207454"/>
                </a:lnTo>
                <a:lnTo>
                  <a:pt x="17564" y="192036"/>
                </a:lnTo>
                <a:lnTo>
                  <a:pt x="42900" y="152768"/>
                </a:lnTo>
                <a:lnTo>
                  <a:pt x="83286" y="134340"/>
                </a:lnTo>
                <a:lnTo>
                  <a:pt x="98310" y="133057"/>
                </a:lnTo>
                <a:lnTo>
                  <a:pt x="102997" y="133057"/>
                </a:lnTo>
                <a:lnTo>
                  <a:pt x="144716" y="146431"/>
                </a:lnTo>
                <a:lnTo>
                  <a:pt x="168884" y="182219"/>
                </a:lnTo>
                <a:lnTo>
                  <a:pt x="170230" y="192036"/>
                </a:lnTo>
                <a:lnTo>
                  <a:pt x="170688" y="193421"/>
                </a:lnTo>
                <a:lnTo>
                  <a:pt x="190703" y="223964"/>
                </a:lnTo>
                <a:lnTo>
                  <a:pt x="190703" y="196049"/>
                </a:lnTo>
                <a:lnTo>
                  <a:pt x="185242" y="187706"/>
                </a:lnTo>
                <a:lnTo>
                  <a:pt x="182130" y="173532"/>
                </a:lnTo>
                <a:lnTo>
                  <a:pt x="151917" y="133057"/>
                </a:lnTo>
                <a:lnTo>
                  <a:pt x="114808" y="118935"/>
                </a:lnTo>
                <a:lnTo>
                  <a:pt x="92849" y="117779"/>
                </a:lnTo>
                <a:lnTo>
                  <a:pt x="71450" y="121170"/>
                </a:lnTo>
                <a:lnTo>
                  <a:pt x="33235" y="140830"/>
                </a:lnTo>
                <a:lnTo>
                  <a:pt x="2908" y="187706"/>
                </a:lnTo>
                <a:lnTo>
                  <a:pt x="2806" y="187960"/>
                </a:lnTo>
                <a:lnTo>
                  <a:pt x="0" y="206781"/>
                </a:lnTo>
                <a:lnTo>
                  <a:pt x="901" y="223405"/>
                </a:lnTo>
                <a:lnTo>
                  <a:pt x="939" y="223964"/>
                </a:lnTo>
                <a:lnTo>
                  <a:pt x="1041" y="225856"/>
                </a:lnTo>
                <a:lnTo>
                  <a:pt x="25641" y="275805"/>
                </a:lnTo>
                <a:lnTo>
                  <a:pt x="73901" y="302856"/>
                </a:lnTo>
                <a:lnTo>
                  <a:pt x="92684" y="304749"/>
                </a:lnTo>
                <a:lnTo>
                  <a:pt x="156273" y="304749"/>
                </a:lnTo>
                <a:lnTo>
                  <a:pt x="167614" y="302437"/>
                </a:lnTo>
                <a:lnTo>
                  <a:pt x="176898" y="296113"/>
                </a:lnTo>
                <a:lnTo>
                  <a:pt x="181419" y="289331"/>
                </a:lnTo>
                <a:lnTo>
                  <a:pt x="183159" y="286753"/>
                </a:lnTo>
                <a:lnTo>
                  <a:pt x="185343" y="275805"/>
                </a:lnTo>
                <a:lnTo>
                  <a:pt x="185458" y="239395"/>
                </a:lnTo>
                <a:lnTo>
                  <a:pt x="207721" y="239395"/>
                </a:lnTo>
                <a:lnTo>
                  <a:pt x="210299" y="237832"/>
                </a:lnTo>
                <a:lnTo>
                  <a:pt x="212953" y="232816"/>
                </a:lnTo>
                <a:close/>
              </a:path>
              <a:path w="398145" h="499109">
                <a:moveTo>
                  <a:pt x="272834" y="217589"/>
                </a:moveTo>
                <a:lnTo>
                  <a:pt x="265963" y="212509"/>
                </a:lnTo>
                <a:lnTo>
                  <a:pt x="253034" y="212509"/>
                </a:lnTo>
                <a:lnTo>
                  <a:pt x="246164" y="217589"/>
                </a:lnTo>
                <a:lnTo>
                  <a:pt x="246164" y="235788"/>
                </a:lnTo>
                <a:lnTo>
                  <a:pt x="252933" y="241033"/>
                </a:lnTo>
                <a:lnTo>
                  <a:pt x="266052" y="241033"/>
                </a:lnTo>
                <a:lnTo>
                  <a:pt x="272834" y="235788"/>
                </a:lnTo>
                <a:lnTo>
                  <a:pt x="272834" y="235419"/>
                </a:lnTo>
                <a:lnTo>
                  <a:pt x="272834" y="217906"/>
                </a:lnTo>
                <a:lnTo>
                  <a:pt x="272834" y="217589"/>
                </a:lnTo>
                <a:close/>
              </a:path>
              <a:path w="398145" h="499109">
                <a:moveTo>
                  <a:pt x="303733" y="100698"/>
                </a:moveTo>
                <a:lnTo>
                  <a:pt x="300799" y="84137"/>
                </a:lnTo>
                <a:lnTo>
                  <a:pt x="300723" y="83731"/>
                </a:lnTo>
                <a:lnTo>
                  <a:pt x="292252" y="70637"/>
                </a:lnTo>
                <a:lnTo>
                  <a:pt x="282841" y="64592"/>
                </a:lnTo>
                <a:lnTo>
                  <a:pt x="279107" y="62191"/>
                </a:lnTo>
                <a:lnTo>
                  <a:pt x="262102" y="59207"/>
                </a:lnTo>
                <a:lnTo>
                  <a:pt x="250532" y="60502"/>
                </a:lnTo>
                <a:lnTo>
                  <a:pt x="239610" y="64389"/>
                </a:lnTo>
                <a:lnTo>
                  <a:pt x="229362" y="70853"/>
                </a:lnTo>
                <a:lnTo>
                  <a:pt x="219824" y="79870"/>
                </a:lnTo>
                <a:lnTo>
                  <a:pt x="218846" y="80975"/>
                </a:lnTo>
                <a:lnTo>
                  <a:pt x="218922" y="82677"/>
                </a:lnTo>
                <a:lnTo>
                  <a:pt x="227431" y="90474"/>
                </a:lnTo>
                <a:lnTo>
                  <a:pt x="228206" y="90690"/>
                </a:lnTo>
                <a:lnTo>
                  <a:pt x="229463" y="90690"/>
                </a:lnTo>
                <a:lnTo>
                  <a:pt x="230289" y="90271"/>
                </a:lnTo>
                <a:lnTo>
                  <a:pt x="230746" y="89700"/>
                </a:lnTo>
                <a:lnTo>
                  <a:pt x="236334" y="84137"/>
                </a:lnTo>
                <a:lnTo>
                  <a:pt x="237223" y="83248"/>
                </a:lnTo>
                <a:lnTo>
                  <a:pt x="244614" y="78473"/>
                </a:lnTo>
                <a:lnTo>
                  <a:pt x="252666" y="75514"/>
                </a:lnTo>
                <a:lnTo>
                  <a:pt x="260680" y="74549"/>
                </a:lnTo>
                <a:lnTo>
                  <a:pt x="261353" y="74549"/>
                </a:lnTo>
                <a:lnTo>
                  <a:pt x="287020" y="101447"/>
                </a:lnTo>
                <a:lnTo>
                  <a:pt x="285648" y="110731"/>
                </a:lnTo>
                <a:lnTo>
                  <a:pt x="282016" y="119303"/>
                </a:lnTo>
                <a:lnTo>
                  <a:pt x="276821" y="127482"/>
                </a:lnTo>
                <a:lnTo>
                  <a:pt x="270751" y="135572"/>
                </a:lnTo>
                <a:lnTo>
                  <a:pt x="262636" y="146532"/>
                </a:lnTo>
                <a:lnTo>
                  <a:pt x="255574" y="158851"/>
                </a:lnTo>
                <a:lnTo>
                  <a:pt x="251180" y="173024"/>
                </a:lnTo>
                <a:lnTo>
                  <a:pt x="251079" y="191427"/>
                </a:lnTo>
                <a:lnTo>
                  <a:pt x="252209" y="192417"/>
                </a:lnTo>
                <a:lnTo>
                  <a:pt x="264426" y="192417"/>
                </a:lnTo>
                <a:lnTo>
                  <a:pt x="265163" y="192087"/>
                </a:lnTo>
                <a:lnTo>
                  <a:pt x="266166" y="190931"/>
                </a:lnTo>
                <a:lnTo>
                  <a:pt x="266407" y="190169"/>
                </a:lnTo>
                <a:lnTo>
                  <a:pt x="266382" y="187032"/>
                </a:lnTo>
                <a:lnTo>
                  <a:pt x="266674" y="175831"/>
                </a:lnTo>
                <a:lnTo>
                  <a:pt x="270573" y="163982"/>
                </a:lnTo>
                <a:lnTo>
                  <a:pt x="276936" y="153187"/>
                </a:lnTo>
                <a:lnTo>
                  <a:pt x="284632" y="142760"/>
                </a:lnTo>
                <a:lnTo>
                  <a:pt x="291579" y="133413"/>
                </a:lnTo>
                <a:lnTo>
                  <a:pt x="297700" y="123532"/>
                </a:lnTo>
                <a:lnTo>
                  <a:pt x="302069" y="112750"/>
                </a:lnTo>
                <a:lnTo>
                  <a:pt x="303631" y="101447"/>
                </a:lnTo>
                <a:lnTo>
                  <a:pt x="303733" y="100698"/>
                </a:lnTo>
                <a:close/>
              </a:path>
              <a:path w="398145" h="499109">
                <a:moveTo>
                  <a:pt x="397586" y="125704"/>
                </a:moveTo>
                <a:lnTo>
                  <a:pt x="387134" y="83019"/>
                </a:lnTo>
                <a:lnTo>
                  <a:pt x="364807" y="46990"/>
                </a:lnTo>
                <a:lnTo>
                  <a:pt x="333032" y="19735"/>
                </a:lnTo>
                <a:lnTo>
                  <a:pt x="294233" y="3365"/>
                </a:lnTo>
                <a:lnTo>
                  <a:pt x="250863" y="0"/>
                </a:lnTo>
                <a:lnTo>
                  <a:pt x="213944" y="8331"/>
                </a:lnTo>
                <a:lnTo>
                  <a:pt x="181419" y="26123"/>
                </a:lnTo>
                <a:lnTo>
                  <a:pt x="154876" y="52171"/>
                </a:lnTo>
                <a:lnTo>
                  <a:pt x="135953" y="85293"/>
                </a:lnTo>
                <a:lnTo>
                  <a:pt x="134531" y="88836"/>
                </a:lnTo>
                <a:lnTo>
                  <a:pt x="136220" y="92887"/>
                </a:lnTo>
                <a:lnTo>
                  <a:pt x="143256" y="95770"/>
                </a:lnTo>
                <a:lnTo>
                  <a:pt x="147256" y="94068"/>
                </a:lnTo>
                <a:lnTo>
                  <a:pt x="148678" y="90525"/>
                </a:lnTo>
                <a:lnTo>
                  <a:pt x="165696" y="60744"/>
                </a:lnTo>
                <a:lnTo>
                  <a:pt x="189560" y="37312"/>
                </a:lnTo>
                <a:lnTo>
                  <a:pt x="218808" y="21323"/>
                </a:lnTo>
                <a:lnTo>
                  <a:pt x="252006" y="13830"/>
                </a:lnTo>
                <a:lnTo>
                  <a:pt x="300228" y="19621"/>
                </a:lnTo>
                <a:lnTo>
                  <a:pt x="341109" y="42811"/>
                </a:lnTo>
                <a:lnTo>
                  <a:pt x="370420" y="79768"/>
                </a:lnTo>
                <a:lnTo>
                  <a:pt x="383908" y="126847"/>
                </a:lnTo>
                <a:lnTo>
                  <a:pt x="378206" y="175526"/>
                </a:lnTo>
                <a:lnTo>
                  <a:pt x="355244" y="216852"/>
                </a:lnTo>
                <a:lnTo>
                  <a:pt x="318643" y="246494"/>
                </a:lnTo>
                <a:lnTo>
                  <a:pt x="272046" y="260134"/>
                </a:lnTo>
                <a:lnTo>
                  <a:pt x="258356" y="260553"/>
                </a:lnTo>
                <a:lnTo>
                  <a:pt x="255282" y="263677"/>
                </a:lnTo>
                <a:lnTo>
                  <a:pt x="255295" y="271335"/>
                </a:lnTo>
                <a:lnTo>
                  <a:pt x="258368" y="274434"/>
                </a:lnTo>
                <a:lnTo>
                  <a:pt x="262166" y="274434"/>
                </a:lnTo>
                <a:lnTo>
                  <a:pt x="315404" y="263410"/>
                </a:lnTo>
                <a:lnTo>
                  <a:pt x="351015" y="240842"/>
                </a:lnTo>
                <a:lnTo>
                  <a:pt x="377964" y="208737"/>
                </a:lnTo>
                <a:lnTo>
                  <a:pt x="394169" y="169532"/>
                </a:lnTo>
                <a:lnTo>
                  <a:pt x="397586" y="125704"/>
                </a:lnTo>
                <a:close/>
              </a:path>
            </a:pathLst>
          </a:custGeom>
          <a:solidFill>
            <a:srgbClr val="5C6B7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94" name="object 25">
            <a:extLst>
              <a:ext uri="{FF2B5EF4-FFF2-40B4-BE49-F238E27FC236}">
                <a16:creationId xmlns:a16="http://schemas.microsoft.com/office/drawing/2014/main" id="{C0F58C61-6D3B-C878-0EDC-7BD1BE4E5BFD}"/>
              </a:ext>
            </a:extLst>
          </p:cNvPr>
          <p:cNvGrpSpPr/>
          <p:nvPr/>
        </p:nvGrpSpPr>
        <p:grpSpPr>
          <a:xfrm>
            <a:off x="6316576" y="4106314"/>
            <a:ext cx="2466130" cy="779583"/>
            <a:chOff x="1560517" y="1644087"/>
            <a:chExt cx="2075814" cy="1038860"/>
          </a:xfrm>
        </p:grpSpPr>
        <p:sp>
          <p:nvSpPr>
            <p:cNvPr id="95" name="object 26">
              <a:extLst>
                <a:ext uri="{FF2B5EF4-FFF2-40B4-BE49-F238E27FC236}">
                  <a16:creationId xmlns:a16="http://schemas.microsoft.com/office/drawing/2014/main" id="{95B890DB-0CF4-33B0-6171-7B05F9C6C27B}"/>
                </a:ext>
              </a:extLst>
            </p:cNvPr>
            <p:cNvSpPr/>
            <p:nvPr/>
          </p:nvSpPr>
          <p:spPr>
            <a:xfrm>
              <a:off x="1565280" y="1648850"/>
              <a:ext cx="2066289" cy="1029335"/>
            </a:xfrm>
            <a:custGeom>
              <a:avLst/>
              <a:gdLst/>
              <a:ahLst/>
              <a:cxnLst/>
              <a:rect l="l" t="t" r="r" b="b"/>
              <a:pathLst>
                <a:path w="2066289" h="1029335">
                  <a:moveTo>
                    <a:pt x="1939963" y="0"/>
                  </a:moveTo>
                  <a:lnTo>
                    <a:pt x="125996" y="0"/>
                  </a:lnTo>
                  <a:lnTo>
                    <a:pt x="76954" y="9901"/>
                  </a:lnTo>
                  <a:lnTo>
                    <a:pt x="36904" y="36904"/>
                  </a:lnTo>
                  <a:lnTo>
                    <a:pt x="9901" y="76954"/>
                  </a:lnTo>
                  <a:lnTo>
                    <a:pt x="0" y="125996"/>
                  </a:lnTo>
                  <a:lnTo>
                    <a:pt x="0" y="903338"/>
                  </a:lnTo>
                  <a:lnTo>
                    <a:pt x="9901" y="952380"/>
                  </a:lnTo>
                  <a:lnTo>
                    <a:pt x="36904" y="992430"/>
                  </a:lnTo>
                  <a:lnTo>
                    <a:pt x="76954" y="1019433"/>
                  </a:lnTo>
                  <a:lnTo>
                    <a:pt x="125996" y="1029335"/>
                  </a:lnTo>
                  <a:lnTo>
                    <a:pt x="1939963" y="1029335"/>
                  </a:lnTo>
                  <a:lnTo>
                    <a:pt x="1989005" y="1019433"/>
                  </a:lnTo>
                  <a:lnTo>
                    <a:pt x="2029055" y="992430"/>
                  </a:lnTo>
                  <a:lnTo>
                    <a:pt x="2056057" y="952380"/>
                  </a:lnTo>
                  <a:lnTo>
                    <a:pt x="2065959" y="903338"/>
                  </a:lnTo>
                  <a:lnTo>
                    <a:pt x="2065959" y="125996"/>
                  </a:lnTo>
                  <a:lnTo>
                    <a:pt x="2056057" y="76954"/>
                  </a:lnTo>
                  <a:lnTo>
                    <a:pt x="2029055" y="36904"/>
                  </a:lnTo>
                  <a:lnTo>
                    <a:pt x="1989005" y="9901"/>
                  </a:lnTo>
                  <a:lnTo>
                    <a:pt x="1939963" y="0"/>
                  </a:lnTo>
                  <a:close/>
                </a:path>
              </a:pathLst>
            </a:custGeom>
            <a:solidFill>
              <a:srgbClr val="EFEF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27">
              <a:extLst>
                <a:ext uri="{FF2B5EF4-FFF2-40B4-BE49-F238E27FC236}">
                  <a16:creationId xmlns:a16="http://schemas.microsoft.com/office/drawing/2014/main" id="{591F7A26-300D-7960-3623-5DBB63ACAA7B}"/>
                </a:ext>
              </a:extLst>
            </p:cNvPr>
            <p:cNvSpPr/>
            <p:nvPr/>
          </p:nvSpPr>
          <p:spPr>
            <a:xfrm>
              <a:off x="1565280" y="1648850"/>
              <a:ext cx="2066289" cy="1029335"/>
            </a:xfrm>
            <a:custGeom>
              <a:avLst/>
              <a:gdLst/>
              <a:ahLst/>
              <a:cxnLst/>
              <a:rect l="l" t="t" r="r" b="b"/>
              <a:pathLst>
                <a:path w="2066289" h="1029335">
                  <a:moveTo>
                    <a:pt x="125996" y="0"/>
                  </a:moveTo>
                  <a:lnTo>
                    <a:pt x="76954" y="9901"/>
                  </a:lnTo>
                  <a:lnTo>
                    <a:pt x="36904" y="36904"/>
                  </a:lnTo>
                  <a:lnTo>
                    <a:pt x="9901" y="76954"/>
                  </a:lnTo>
                  <a:lnTo>
                    <a:pt x="0" y="125996"/>
                  </a:lnTo>
                  <a:lnTo>
                    <a:pt x="0" y="903338"/>
                  </a:lnTo>
                  <a:lnTo>
                    <a:pt x="9901" y="952380"/>
                  </a:lnTo>
                  <a:lnTo>
                    <a:pt x="36904" y="992430"/>
                  </a:lnTo>
                  <a:lnTo>
                    <a:pt x="76954" y="1019433"/>
                  </a:lnTo>
                  <a:lnTo>
                    <a:pt x="125996" y="1029335"/>
                  </a:lnTo>
                  <a:lnTo>
                    <a:pt x="1939963" y="1029335"/>
                  </a:lnTo>
                  <a:lnTo>
                    <a:pt x="1989005" y="1019433"/>
                  </a:lnTo>
                  <a:lnTo>
                    <a:pt x="2029055" y="992430"/>
                  </a:lnTo>
                  <a:lnTo>
                    <a:pt x="2056057" y="952380"/>
                  </a:lnTo>
                  <a:lnTo>
                    <a:pt x="2065959" y="903338"/>
                  </a:lnTo>
                  <a:lnTo>
                    <a:pt x="2065959" y="125996"/>
                  </a:lnTo>
                  <a:lnTo>
                    <a:pt x="2056057" y="76954"/>
                  </a:lnTo>
                  <a:lnTo>
                    <a:pt x="2029055" y="36904"/>
                  </a:lnTo>
                  <a:lnTo>
                    <a:pt x="1989005" y="9901"/>
                  </a:lnTo>
                  <a:lnTo>
                    <a:pt x="1939963" y="0"/>
                  </a:lnTo>
                  <a:lnTo>
                    <a:pt x="125996" y="0"/>
                  </a:lnTo>
                  <a:close/>
                </a:path>
              </a:pathLst>
            </a:custGeom>
            <a:ln w="9525">
              <a:solidFill>
                <a:srgbClr val="D2D2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25">
            <a:extLst>
              <a:ext uri="{FF2B5EF4-FFF2-40B4-BE49-F238E27FC236}">
                <a16:creationId xmlns:a16="http://schemas.microsoft.com/office/drawing/2014/main" id="{AEACB3E5-5830-D79D-AEF4-2B21F12D2F04}"/>
              </a:ext>
            </a:extLst>
          </p:cNvPr>
          <p:cNvGrpSpPr/>
          <p:nvPr/>
        </p:nvGrpSpPr>
        <p:grpSpPr>
          <a:xfrm>
            <a:off x="6268826" y="3028823"/>
            <a:ext cx="2466130" cy="779583"/>
            <a:chOff x="1560517" y="1644087"/>
            <a:chExt cx="2075814" cy="1038860"/>
          </a:xfrm>
        </p:grpSpPr>
        <p:sp>
          <p:nvSpPr>
            <p:cNvPr id="78" name="object 26">
              <a:extLst>
                <a:ext uri="{FF2B5EF4-FFF2-40B4-BE49-F238E27FC236}">
                  <a16:creationId xmlns:a16="http://schemas.microsoft.com/office/drawing/2014/main" id="{9A7BAA7F-4EF7-E624-09E1-92DC51824FB2}"/>
                </a:ext>
              </a:extLst>
            </p:cNvPr>
            <p:cNvSpPr/>
            <p:nvPr/>
          </p:nvSpPr>
          <p:spPr>
            <a:xfrm>
              <a:off x="1565280" y="1648850"/>
              <a:ext cx="2066289" cy="1029335"/>
            </a:xfrm>
            <a:custGeom>
              <a:avLst/>
              <a:gdLst/>
              <a:ahLst/>
              <a:cxnLst/>
              <a:rect l="l" t="t" r="r" b="b"/>
              <a:pathLst>
                <a:path w="2066289" h="1029335">
                  <a:moveTo>
                    <a:pt x="1939963" y="0"/>
                  </a:moveTo>
                  <a:lnTo>
                    <a:pt x="125996" y="0"/>
                  </a:lnTo>
                  <a:lnTo>
                    <a:pt x="76954" y="9901"/>
                  </a:lnTo>
                  <a:lnTo>
                    <a:pt x="36904" y="36904"/>
                  </a:lnTo>
                  <a:lnTo>
                    <a:pt x="9901" y="76954"/>
                  </a:lnTo>
                  <a:lnTo>
                    <a:pt x="0" y="125996"/>
                  </a:lnTo>
                  <a:lnTo>
                    <a:pt x="0" y="903338"/>
                  </a:lnTo>
                  <a:lnTo>
                    <a:pt x="9901" y="952380"/>
                  </a:lnTo>
                  <a:lnTo>
                    <a:pt x="36904" y="992430"/>
                  </a:lnTo>
                  <a:lnTo>
                    <a:pt x="76954" y="1019433"/>
                  </a:lnTo>
                  <a:lnTo>
                    <a:pt x="125996" y="1029335"/>
                  </a:lnTo>
                  <a:lnTo>
                    <a:pt x="1939963" y="1029335"/>
                  </a:lnTo>
                  <a:lnTo>
                    <a:pt x="1989005" y="1019433"/>
                  </a:lnTo>
                  <a:lnTo>
                    <a:pt x="2029055" y="992430"/>
                  </a:lnTo>
                  <a:lnTo>
                    <a:pt x="2056057" y="952380"/>
                  </a:lnTo>
                  <a:lnTo>
                    <a:pt x="2065959" y="903338"/>
                  </a:lnTo>
                  <a:lnTo>
                    <a:pt x="2065959" y="125996"/>
                  </a:lnTo>
                  <a:lnTo>
                    <a:pt x="2056057" y="76954"/>
                  </a:lnTo>
                  <a:lnTo>
                    <a:pt x="2029055" y="36904"/>
                  </a:lnTo>
                  <a:lnTo>
                    <a:pt x="1989005" y="9901"/>
                  </a:lnTo>
                  <a:lnTo>
                    <a:pt x="1939963" y="0"/>
                  </a:lnTo>
                  <a:close/>
                </a:path>
              </a:pathLst>
            </a:custGeom>
            <a:solidFill>
              <a:srgbClr val="EFEF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27">
              <a:extLst>
                <a:ext uri="{FF2B5EF4-FFF2-40B4-BE49-F238E27FC236}">
                  <a16:creationId xmlns:a16="http://schemas.microsoft.com/office/drawing/2014/main" id="{31F7BC79-948B-7410-4364-B11DCE7FCD90}"/>
                </a:ext>
              </a:extLst>
            </p:cNvPr>
            <p:cNvSpPr/>
            <p:nvPr/>
          </p:nvSpPr>
          <p:spPr>
            <a:xfrm>
              <a:off x="1565280" y="1648850"/>
              <a:ext cx="2066289" cy="1029335"/>
            </a:xfrm>
            <a:custGeom>
              <a:avLst/>
              <a:gdLst/>
              <a:ahLst/>
              <a:cxnLst/>
              <a:rect l="l" t="t" r="r" b="b"/>
              <a:pathLst>
                <a:path w="2066289" h="1029335">
                  <a:moveTo>
                    <a:pt x="125996" y="0"/>
                  </a:moveTo>
                  <a:lnTo>
                    <a:pt x="76954" y="9901"/>
                  </a:lnTo>
                  <a:lnTo>
                    <a:pt x="36904" y="36904"/>
                  </a:lnTo>
                  <a:lnTo>
                    <a:pt x="9901" y="76954"/>
                  </a:lnTo>
                  <a:lnTo>
                    <a:pt x="0" y="125996"/>
                  </a:lnTo>
                  <a:lnTo>
                    <a:pt x="0" y="903338"/>
                  </a:lnTo>
                  <a:lnTo>
                    <a:pt x="9901" y="952380"/>
                  </a:lnTo>
                  <a:lnTo>
                    <a:pt x="36904" y="992430"/>
                  </a:lnTo>
                  <a:lnTo>
                    <a:pt x="76954" y="1019433"/>
                  </a:lnTo>
                  <a:lnTo>
                    <a:pt x="125996" y="1029335"/>
                  </a:lnTo>
                  <a:lnTo>
                    <a:pt x="1939963" y="1029335"/>
                  </a:lnTo>
                  <a:lnTo>
                    <a:pt x="1989005" y="1019433"/>
                  </a:lnTo>
                  <a:lnTo>
                    <a:pt x="2029055" y="992430"/>
                  </a:lnTo>
                  <a:lnTo>
                    <a:pt x="2056057" y="952380"/>
                  </a:lnTo>
                  <a:lnTo>
                    <a:pt x="2065959" y="903338"/>
                  </a:lnTo>
                  <a:lnTo>
                    <a:pt x="2065959" y="125996"/>
                  </a:lnTo>
                  <a:lnTo>
                    <a:pt x="2056057" y="76954"/>
                  </a:lnTo>
                  <a:lnTo>
                    <a:pt x="2029055" y="36904"/>
                  </a:lnTo>
                  <a:lnTo>
                    <a:pt x="1989005" y="9901"/>
                  </a:lnTo>
                  <a:lnTo>
                    <a:pt x="1939963" y="0"/>
                  </a:lnTo>
                  <a:lnTo>
                    <a:pt x="125996" y="0"/>
                  </a:lnTo>
                  <a:close/>
                </a:path>
              </a:pathLst>
            </a:custGeom>
            <a:ln w="9525">
              <a:solidFill>
                <a:srgbClr val="D2D2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25">
            <a:extLst>
              <a:ext uri="{FF2B5EF4-FFF2-40B4-BE49-F238E27FC236}">
                <a16:creationId xmlns:a16="http://schemas.microsoft.com/office/drawing/2014/main" id="{CEFCEA82-653D-3E6A-15B5-4C35CF9BADB2}"/>
              </a:ext>
            </a:extLst>
          </p:cNvPr>
          <p:cNvGrpSpPr/>
          <p:nvPr/>
        </p:nvGrpSpPr>
        <p:grpSpPr>
          <a:xfrm>
            <a:off x="2582385" y="4799041"/>
            <a:ext cx="2404230" cy="934215"/>
            <a:chOff x="1560517" y="1644087"/>
            <a:chExt cx="2075814" cy="1038860"/>
          </a:xfrm>
        </p:grpSpPr>
        <p:sp>
          <p:nvSpPr>
            <p:cNvPr id="54" name="object 26">
              <a:extLst>
                <a:ext uri="{FF2B5EF4-FFF2-40B4-BE49-F238E27FC236}">
                  <a16:creationId xmlns:a16="http://schemas.microsoft.com/office/drawing/2014/main" id="{E5B72F7F-54D7-33D5-8E28-906BAF29C616}"/>
                </a:ext>
              </a:extLst>
            </p:cNvPr>
            <p:cNvSpPr/>
            <p:nvPr/>
          </p:nvSpPr>
          <p:spPr>
            <a:xfrm>
              <a:off x="1565280" y="1648850"/>
              <a:ext cx="2066289" cy="1029335"/>
            </a:xfrm>
            <a:custGeom>
              <a:avLst/>
              <a:gdLst/>
              <a:ahLst/>
              <a:cxnLst/>
              <a:rect l="l" t="t" r="r" b="b"/>
              <a:pathLst>
                <a:path w="2066289" h="1029335">
                  <a:moveTo>
                    <a:pt x="1939963" y="0"/>
                  </a:moveTo>
                  <a:lnTo>
                    <a:pt x="125996" y="0"/>
                  </a:lnTo>
                  <a:lnTo>
                    <a:pt x="76954" y="9901"/>
                  </a:lnTo>
                  <a:lnTo>
                    <a:pt x="36904" y="36904"/>
                  </a:lnTo>
                  <a:lnTo>
                    <a:pt x="9901" y="76954"/>
                  </a:lnTo>
                  <a:lnTo>
                    <a:pt x="0" y="125996"/>
                  </a:lnTo>
                  <a:lnTo>
                    <a:pt x="0" y="903338"/>
                  </a:lnTo>
                  <a:lnTo>
                    <a:pt x="9901" y="952380"/>
                  </a:lnTo>
                  <a:lnTo>
                    <a:pt x="36904" y="992430"/>
                  </a:lnTo>
                  <a:lnTo>
                    <a:pt x="76954" y="1019433"/>
                  </a:lnTo>
                  <a:lnTo>
                    <a:pt x="125996" y="1029335"/>
                  </a:lnTo>
                  <a:lnTo>
                    <a:pt x="1939963" y="1029335"/>
                  </a:lnTo>
                  <a:lnTo>
                    <a:pt x="1989005" y="1019433"/>
                  </a:lnTo>
                  <a:lnTo>
                    <a:pt x="2029055" y="992430"/>
                  </a:lnTo>
                  <a:lnTo>
                    <a:pt x="2056057" y="952380"/>
                  </a:lnTo>
                  <a:lnTo>
                    <a:pt x="2065959" y="903338"/>
                  </a:lnTo>
                  <a:lnTo>
                    <a:pt x="2065959" y="125996"/>
                  </a:lnTo>
                  <a:lnTo>
                    <a:pt x="2056057" y="76954"/>
                  </a:lnTo>
                  <a:lnTo>
                    <a:pt x="2029055" y="36904"/>
                  </a:lnTo>
                  <a:lnTo>
                    <a:pt x="1989005" y="9901"/>
                  </a:lnTo>
                  <a:lnTo>
                    <a:pt x="1939963" y="0"/>
                  </a:lnTo>
                  <a:close/>
                </a:path>
              </a:pathLst>
            </a:custGeom>
            <a:solidFill>
              <a:srgbClr val="EFEF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27">
              <a:extLst>
                <a:ext uri="{FF2B5EF4-FFF2-40B4-BE49-F238E27FC236}">
                  <a16:creationId xmlns:a16="http://schemas.microsoft.com/office/drawing/2014/main" id="{E3134980-1BA2-5397-74F1-768F32EBD3FE}"/>
                </a:ext>
              </a:extLst>
            </p:cNvPr>
            <p:cNvSpPr/>
            <p:nvPr/>
          </p:nvSpPr>
          <p:spPr>
            <a:xfrm>
              <a:off x="1565280" y="1648850"/>
              <a:ext cx="2066289" cy="1029335"/>
            </a:xfrm>
            <a:custGeom>
              <a:avLst/>
              <a:gdLst/>
              <a:ahLst/>
              <a:cxnLst/>
              <a:rect l="l" t="t" r="r" b="b"/>
              <a:pathLst>
                <a:path w="2066289" h="1029335">
                  <a:moveTo>
                    <a:pt x="125996" y="0"/>
                  </a:moveTo>
                  <a:lnTo>
                    <a:pt x="76954" y="9901"/>
                  </a:lnTo>
                  <a:lnTo>
                    <a:pt x="36904" y="36904"/>
                  </a:lnTo>
                  <a:lnTo>
                    <a:pt x="9901" y="76954"/>
                  </a:lnTo>
                  <a:lnTo>
                    <a:pt x="0" y="125996"/>
                  </a:lnTo>
                  <a:lnTo>
                    <a:pt x="0" y="903338"/>
                  </a:lnTo>
                  <a:lnTo>
                    <a:pt x="9901" y="952380"/>
                  </a:lnTo>
                  <a:lnTo>
                    <a:pt x="36904" y="992430"/>
                  </a:lnTo>
                  <a:lnTo>
                    <a:pt x="76954" y="1019433"/>
                  </a:lnTo>
                  <a:lnTo>
                    <a:pt x="125996" y="1029335"/>
                  </a:lnTo>
                  <a:lnTo>
                    <a:pt x="1939963" y="1029335"/>
                  </a:lnTo>
                  <a:lnTo>
                    <a:pt x="1989005" y="1019433"/>
                  </a:lnTo>
                  <a:lnTo>
                    <a:pt x="2029055" y="992430"/>
                  </a:lnTo>
                  <a:lnTo>
                    <a:pt x="2056057" y="952380"/>
                  </a:lnTo>
                  <a:lnTo>
                    <a:pt x="2065959" y="903338"/>
                  </a:lnTo>
                  <a:lnTo>
                    <a:pt x="2065959" y="125996"/>
                  </a:lnTo>
                  <a:lnTo>
                    <a:pt x="2056057" y="76954"/>
                  </a:lnTo>
                  <a:lnTo>
                    <a:pt x="2029055" y="36904"/>
                  </a:lnTo>
                  <a:lnTo>
                    <a:pt x="1989005" y="9901"/>
                  </a:lnTo>
                  <a:lnTo>
                    <a:pt x="1939963" y="0"/>
                  </a:lnTo>
                  <a:lnTo>
                    <a:pt x="125996" y="0"/>
                  </a:lnTo>
                  <a:close/>
                </a:path>
              </a:pathLst>
            </a:custGeom>
            <a:ln w="9525">
              <a:solidFill>
                <a:srgbClr val="D2D2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25">
            <a:extLst>
              <a:ext uri="{FF2B5EF4-FFF2-40B4-BE49-F238E27FC236}">
                <a16:creationId xmlns:a16="http://schemas.microsoft.com/office/drawing/2014/main" id="{C705AD22-F7C1-0A78-9151-4F49ACB0E058}"/>
              </a:ext>
            </a:extLst>
          </p:cNvPr>
          <p:cNvGrpSpPr/>
          <p:nvPr/>
        </p:nvGrpSpPr>
        <p:grpSpPr>
          <a:xfrm>
            <a:off x="2549234" y="3492346"/>
            <a:ext cx="2454813" cy="1159090"/>
            <a:chOff x="1560517" y="1644087"/>
            <a:chExt cx="2075814" cy="1038860"/>
          </a:xfrm>
        </p:grpSpPr>
        <p:sp>
          <p:nvSpPr>
            <p:cNvPr id="45" name="object 26">
              <a:extLst>
                <a:ext uri="{FF2B5EF4-FFF2-40B4-BE49-F238E27FC236}">
                  <a16:creationId xmlns:a16="http://schemas.microsoft.com/office/drawing/2014/main" id="{B239FC6F-280A-B9CB-521B-26E1142D6168}"/>
                </a:ext>
              </a:extLst>
            </p:cNvPr>
            <p:cNvSpPr/>
            <p:nvPr/>
          </p:nvSpPr>
          <p:spPr>
            <a:xfrm>
              <a:off x="1565280" y="1648850"/>
              <a:ext cx="2066289" cy="1029335"/>
            </a:xfrm>
            <a:custGeom>
              <a:avLst/>
              <a:gdLst/>
              <a:ahLst/>
              <a:cxnLst/>
              <a:rect l="l" t="t" r="r" b="b"/>
              <a:pathLst>
                <a:path w="2066289" h="1029335">
                  <a:moveTo>
                    <a:pt x="1939963" y="0"/>
                  </a:moveTo>
                  <a:lnTo>
                    <a:pt x="125996" y="0"/>
                  </a:lnTo>
                  <a:lnTo>
                    <a:pt x="76954" y="9901"/>
                  </a:lnTo>
                  <a:lnTo>
                    <a:pt x="36904" y="36904"/>
                  </a:lnTo>
                  <a:lnTo>
                    <a:pt x="9901" y="76954"/>
                  </a:lnTo>
                  <a:lnTo>
                    <a:pt x="0" y="125996"/>
                  </a:lnTo>
                  <a:lnTo>
                    <a:pt x="0" y="903338"/>
                  </a:lnTo>
                  <a:lnTo>
                    <a:pt x="9901" y="952380"/>
                  </a:lnTo>
                  <a:lnTo>
                    <a:pt x="36904" y="992430"/>
                  </a:lnTo>
                  <a:lnTo>
                    <a:pt x="76954" y="1019433"/>
                  </a:lnTo>
                  <a:lnTo>
                    <a:pt x="125996" y="1029335"/>
                  </a:lnTo>
                  <a:lnTo>
                    <a:pt x="1939963" y="1029335"/>
                  </a:lnTo>
                  <a:lnTo>
                    <a:pt x="1989005" y="1019433"/>
                  </a:lnTo>
                  <a:lnTo>
                    <a:pt x="2029055" y="992430"/>
                  </a:lnTo>
                  <a:lnTo>
                    <a:pt x="2056057" y="952380"/>
                  </a:lnTo>
                  <a:lnTo>
                    <a:pt x="2065959" y="903338"/>
                  </a:lnTo>
                  <a:lnTo>
                    <a:pt x="2065959" y="125996"/>
                  </a:lnTo>
                  <a:lnTo>
                    <a:pt x="2056057" y="76954"/>
                  </a:lnTo>
                  <a:lnTo>
                    <a:pt x="2029055" y="36904"/>
                  </a:lnTo>
                  <a:lnTo>
                    <a:pt x="1989005" y="9901"/>
                  </a:lnTo>
                  <a:lnTo>
                    <a:pt x="1939963" y="0"/>
                  </a:lnTo>
                  <a:close/>
                </a:path>
              </a:pathLst>
            </a:custGeom>
            <a:solidFill>
              <a:srgbClr val="EFEF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7">
              <a:extLst>
                <a:ext uri="{FF2B5EF4-FFF2-40B4-BE49-F238E27FC236}">
                  <a16:creationId xmlns:a16="http://schemas.microsoft.com/office/drawing/2014/main" id="{EA1B4208-FB64-D3E8-AE64-C25C943C8AE5}"/>
                </a:ext>
              </a:extLst>
            </p:cNvPr>
            <p:cNvSpPr/>
            <p:nvPr/>
          </p:nvSpPr>
          <p:spPr>
            <a:xfrm>
              <a:off x="1565280" y="1648850"/>
              <a:ext cx="2066289" cy="1029335"/>
            </a:xfrm>
            <a:custGeom>
              <a:avLst/>
              <a:gdLst/>
              <a:ahLst/>
              <a:cxnLst/>
              <a:rect l="l" t="t" r="r" b="b"/>
              <a:pathLst>
                <a:path w="2066289" h="1029335">
                  <a:moveTo>
                    <a:pt x="125996" y="0"/>
                  </a:moveTo>
                  <a:lnTo>
                    <a:pt x="76954" y="9901"/>
                  </a:lnTo>
                  <a:lnTo>
                    <a:pt x="36904" y="36904"/>
                  </a:lnTo>
                  <a:lnTo>
                    <a:pt x="9901" y="76954"/>
                  </a:lnTo>
                  <a:lnTo>
                    <a:pt x="0" y="125996"/>
                  </a:lnTo>
                  <a:lnTo>
                    <a:pt x="0" y="903338"/>
                  </a:lnTo>
                  <a:lnTo>
                    <a:pt x="9901" y="952380"/>
                  </a:lnTo>
                  <a:lnTo>
                    <a:pt x="36904" y="992430"/>
                  </a:lnTo>
                  <a:lnTo>
                    <a:pt x="76954" y="1019433"/>
                  </a:lnTo>
                  <a:lnTo>
                    <a:pt x="125996" y="1029335"/>
                  </a:lnTo>
                  <a:lnTo>
                    <a:pt x="1939963" y="1029335"/>
                  </a:lnTo>
                  <a:lnTo>
                    <a:pt x="1989005" y="1019433"/>
                  </a:lnTo>
                  <a:lnTo>
                    <a:pt x="2029055" y="992430"/>
                  </a:lnTo>
                  <a:lnTo>
                    <a:pt x="2056057" y="952380"/>
                  </a:lnTo>
                  <a:lnTo>
                    <a:pt x="2065959" y="903338"/>
                  </a:lnTo>
                  <a:lnTo>
                    <a:pt x="2065959" y="125996"/>
                  </a:lnTo>
                  <a:lnTo>
                    <a:pt x="2056057" y="76954"/>
                  </a:lnTo>
                  <a:lnTo>
                    <a:pt x="2029055" y="36904"/>
                  </a:lnTo>
                  <a:lnTo>
                    <a:pt x="1989005" y="9901"/>
                  </a:lnTo>
                  <a:lnTo>
                    <a:pt x="1939963" y="0"/>
                  </a:lnTo>
                  <a:lnTo>
                    <a:pt x="125996" y="0"/>
                  </a:lnTo>
                  <a:close/>
                </a:path>
              </a:pathLst>
            </a:custGeom>
            <a:ln w="9525">
              <a:solidFill>
                <a:srgbClr val="D2D2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078F8D-A1F0-F5DF-401F-5CD2FB3A4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6</a:t>
            </a:fld>
            <a:endParaRPr lang="mk-M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713AE-61E2-179F-21F1-DA98711F3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028" y="367728"/>
            <a:ext cx="4833148" cy="576064"/>
          </a:xfrm>
        </p:spPr>
        <p:txBody>
          <a:bodyPr anchor="t">
            <a:normAutofit/>
          </a:bodyPr>
          <a:lstStyle/>
          <a:p>
            <a:pPr algn="l"/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ДОКУМЕНТ </a:t>
            </a:r>
            <a:r>
              <a:rPr 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e</a:t>
            </a:r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-ФАКТУРА</a:t>
            </a:r>
          </a:p>
        </p:txBody>
      </p:sp>
      <p:sp>
        <p:nvSpPr>
          <p:cNvPr id="7" name="Graphic 121">
            <a:extLst>
              <a:ext uri="{FF2B5EF4-FFF2-40B4-BE49-F238E27FC236}">
                <a16:creationId xmlns:a16="http://schemas.microsoft.com/office/drawing/2014/main" id="{6A0D95C4-81B1-E991-D2B1-2AC3AF52D17E}"/>
              </a:ext>
            </a:extLst>
          </p:cNvPr>
          <p:cNvSpPr/>
          <p:nvPr/>
        </p:nvSpPr>
        <p:spPr>
          <a:xfrm>
            <a:off x="1594961" y="2595473"/>
            <a:ext cx="668020" cy="668020"/>
          </a:xfrm>
          <a:custGeom>
            <a:avLst/>
            <a:gdLst/>
            <a:ahLst/>
            <a:cxnLst/>
            <a:rect l="l" t="t" r="r" b="b"/>
            <a:pathLst>
              <a:path w="668020" h="668020">
                <a:moveTo>
                  <a:pt x="333844" y="0"/>
                </a:moveTo>
                <a:lnTo>
                  <a:pt x="284511" y="3619"/>
                </a:lnTo>
                <a:lnTo>
                  <a:pt x="237425" y="14134"/>
                </a:lnTo>
                <a:lnTo>
                  <a:pt x="193103" y="31028"/>
                </a:lnTo>
                <a:lnTo>
                  <a:pt x="152062" y="53784"/>
                </a:lnTo>
                <a:lnTo>
                  <a:pt x="114817" y="81887"/>
                </a:lnTo>
                <a:lnTo>
                  <a:pt x="81886" y="114819"/>
                </a:lnTo>
                <a:lnTo>
                  <a:pt x="53784" y="152065"/>
                </a:lnTo>
                <a:lnTo>
                  <a:pt x="31028" y="193108"/>
                </a:lnTo>
                <a:lnTo>
                  <a:pt x="14134" y="237432"/>
                </a:lnTo>
                <a:lnTo>
                  <a:pt x="3619" y="284521"/>
                </a:lnTo>
                <a:lnTo>
                  <a:pt x="0" y="333857"/>
                </a:lnTo>
                <a:lnTo>
                  <a:pt x="3619" y="383191"/>
                </a:lnTo>
                <a:lnTo>
                  <a:pt x="14134" y="430276"/>
                </a:lnTo>
                <a:lnTo>
                  <a:pt x="31028" y="474598"/>
                </a:lnTo>
                <a:lnTo>
                  <a:pt x="53784" y="515640"/>
                </a:lnTo>
                <a:lnTo>
                  <a:pt x="81886" y="552884"/>
                </a:lnTo>
                <a:lnTo>
                  <a:pt x="114817" y="585816"/>
                </a:lnTo>
                <a:lnTo>
                  <a:pt x="152062" y="613918"/>
                </a:lnTo>
                <a:lnTo>
                  <a:pt x="193103" y="636674"/>
                </a:lnTo>
                <a:lnTo>
                  <a:pt x="237425" y="653567"/>
                </a:lnTo>
                <a:lnTo>
                  <a:pt x="284511" y="664082"/>
                </a:lnTo>
                <a:lnTo>
                  <a:pt x="333844" y="667702"/>
                </a:lnTo>
                <a:lnTo>
                  <a:pt x="383178" y="664082"/>
                </a:lnTo>
                <a:lnTo>
                  <a:pt x="430264" y="653567"/>
                </a:lnTo>
                <a:lnTo>
                  <a:pt x="474585" y="636674"/>
                </a:lnTo>
                <a:lnTo>
                  <a:pt x="515627" y="613918"/>
                </a:lnTo>
                <a:lnTo>
                  <a:pt x="552872" y="585816"/>
                </a:lnTo>
                <a:lnTo>
                  <a:pt x="585803" y="552884"/>
                </a:lnTo>
                <a:lnTo>
                  <a:pt x="613905" y="515640"/>
                </a:lnTo>
                <a:lnTo>
                  <a:pt x="636661" y="474598"/>
                </a:lnTo>
                <a:lnTo>
                  <a:pt x="653555" y="430276"/>
                </a:lnTo>
                <a:lnTo>
                  <a:pt x="664070" y="383191"/>
                </a:lnTo>
                <a:lnTo>
                  <a:pt x="667689" y="333857"/>
                </a:lnTo>
                <a:lnTo>
                  <a:pt x="664070" y="284521"/>
                </a:lnTo>
                <a:lnTo>
                  <a:pt x="653555" y="237432"/>
                </a:lnTo>
                <a:lnTo>
                  <a:pt x="636661" y="193108"/>
                </a:lnTo>
                <a:lnTo>
                  <a:pt x="613905" y="152065"/>
                </a:lnTo>
                <a:lnTo>
                  <a:pt x="585803" y="114819"/>
                </a:lnTo>
                <a:lnTo>
                  <a:pt x="552872" y="81887"/>
                </a:lnTo>
                <a:lnTo>
                  <a:pt x="515627" y="53784"/>
                </a:lnTo>
                <a:lnTo>
                  <a:pt x="474585" y="31028"/>
                </a:lnTo>
                <a:lnTo>
                  <a:pt x="430264" y="14134"/>
                </a:lnTo>
                <a:lnTo>
                  <a:pt x="383178" y="3619"/>
                </a:lnTo>
                <a:lnTo>
                  <a:pt x="333844" y="0"/>
                </a:lnTo>
                <a:close/>
              </a:path>
            </a:pathLst>
          </a:custGeom>
          <a:solidFill>
            <a:srgbClr val="EFEFF0"/>
          </a:solidFill>
        </p:spPr>
        <p:txBody>
          <a:bodyPr wrap="square" lIns="0" tIns="0" rIns="0" bIns="0" rtlCol="0">
            <a:prstTxWarp prst="textNoShape">
              <a:avLst/>
            </a:prstTxWarp>
            <a:noAutofit/>
          </a:bodyPr>
          <a:lstStyle/>
          <a:p>
            <a:endParaRPr lang="mk-MK"/>
          </a:p>
        </p:txBody>
      </p:sp>
      <p:sp>
        <p:nvSpPr>
          <p:cNvPr id="8" name="Graphic 122">
            <a:extLst>
              <a:ext uri="{FF2B5EF4-FFF2-40B4-BE49-F238E27FC236}">
                <a16:creationId xmlns:a16="http://schemas.microsoft.com/office/drawing/2014/main" id="{D0CDE26C-945A-61FD-46A2-D285EDF9CBA7}"/>
              </a:ext>
            </a:extLst>
          </p:cNvPr>
          <p:cNvSpPr/>
          <p:nvPr/>
        </p:nvSpPr>
        <p:spPr>
          <a:xfrm>
            <a:off x="1594961" y="2595473"/>
            <a:ext cx="668020" cy="668020"/>
          </a:xfrm>
          <a:custGeom>
            <a:avLst/>
            <a:gdLst/>
            <a:ahLst/>
            <a:cxnLst/>
            <a:rect l="l" t="t" r="r" b="b"/>
            <a:pathLst>
              <a:path w="668020" h="668020">
                <a:moveTo>
                  <a:pt x="333844" y="667702"/>
                </a:moveTo>
                <a:lnTo>
                  <a:pt x="383178" y="664082"/>
                </a:lnTo>
                <a:lnTo>
                  <a:pt x="430264" y="653567"/>
                </a:lnTo>
                <a:lnTo>
                  <a:pt x="474585" y="636674"/>
                </a:lnTo>
                <a:lnTo>
                  <a:pt x="515627" y="613918"/>
                </a:lnTo>
                <a:lnTo>
                  <a:pt x="552872" y="585816"/>
                </a:lnTo>
                <a:lnTo>
                  <a:pt x="585803" y="552884"/>
                </a:lnTo>
                <a:lnTo>
                  <a:pt x="613905" y="515640"/>
                </a:lnTo>
                <a:lnTo>
                  <a:pt x="636661" y="474598"/>
                </a:lnTo>
                <a:lnTo>
                  <a:pt x="653555" y="430276"/>
                </a:lnTo>
                <a:lnTo>
                  <a:pt x="664070" y="383191"/>
                </a:lnTo>
                <a:lnTo>
                  <a:pt x="667689" y="333857"/>
                </a:lnTo>
                <a:lnTo>
                  <a:pt x="664070" y="284521"/>
                </a:lnTo>
                <a:lnTo>
                  <a:pt x="653555" y="237432"/>
                </a:lnTo>
                <a:lnTo>
                  <a:pt x="636661" y="193108"/>
                </a:lnTo>
                <a:lnTo>
                  <a:pt x="613905" y="152065"/>
                </a:lnTo>
                <a:lnTo>
                  <a:pt x="585803" y="114819"/>
                </a:lnTo>
                <a:lnTo>
                  <a:pt x="552872" y="81887"/>
                </a:lnTo>
                <a:lnTo>
                  <a:pt x="515627" y="53784"/>
                </a:lnTo>
                <a:lnTo>
                  <a:pt x="474585" y="31028"/>
                </a:lnTo>
                <a:lnTo>
                  <a:pt x="430264" y="14134"/>
                </a:lnTo>
                <a:lnTo>
                  <a:pt x="383178" y="3619"/>
                </a:lnTo>
                <a:lnTo>
                  <a:pt x="333844" y="0"/>
                </a:lnTo>
                <a:lnTo>
                  <a:pt x="284511" y="3619"/>
                </a:lnTo>
                <a:lnTo>
                  <a:pt x="237425" y="14134"/>
                </a:lnTo>
                <a:lnTo>
                  <a:pt x="193103" y="31028"/>
                </a:lnTo>
                <a:lnTo>
                  <a:pt x="152062" y="53784"/>
                </a:lnTo>
                <a:lnTo>
                  <a:pt x="114817" y="81887"/>
                </a:lnTo>
                <a:lnTo>
                  <a:pt x="81886" y="114819"/>
                </a:lnTo>
                <a:lnTo>
                  <a:pt x="53784" y="152065"/>
                </a:lnTo>
                <a:lnTo>
                  <a:pt x="31028" y="193108"/>
                </a:lnTo>
                <a:lnTo>
                  <a:pt x="14134" y="237432"/>
                </a:lnTo>
                <a:lnTo>
                  <a:pt x="3619" y="284521"/>
                </a:lnTo>
                <a:lnTo>
                  <a:pt x="0" y="333857"/>
                </a:lnTo>
                <a:lnTo>
                  <a:pt x="3619" y="383191"/>
                </a:lnTo>
                <a:lnTo>
                  <a:pt x="14134" y="430276"/>
                </a:lnTo>
                <a:lnTo>
                  <a:pt x="31028" y="474598"/>
                </a:lnTo>
                <a:lnTo>
                  <a:pt x="53784" y="515640"/>
                </a:lnTo>
                <a:lnTo>
                  <a:pt x="81886" y="552884"/>
                </a:lnTo>
                <a:lnTo>
                  <a:pt x="114817" y="585816"/>
                </a:lnTo>
                <a:lnTo>
                  <a:pt x="152062" y="613918"/>
                </a:lnTo>
                <a:lnTo>
                  <a:pt x="193103" y="636674"/>
                </a:lnTo>
                <a:lnTo>
                  <a:pt x="237425" y="653567"/>
                </a:lnTo>
                <a:lnTo>
                  <a:pt x="284511" y="664082"/>
                </a:lnTo>
                <a:lnTo>
                  <a:pt x="333844" y="667702"/>
                </a:lnTo>
                <a:close/>
              </a:path>
            </a:pathLst>
          </a:custGeom>
          <a:ln w="9524">
            <a:solidFill>
              <a:srgbClr val="D2D2D5"/>
            </a:solidFill>
            <a:prstDash val="solid"/>
          </a:ln>
        </p:spPr>
        <p:txBody>
          <a:bodyPr wrap="square" lIns="0" tIns="0" rIns="0" bIns="0" rtlCol="0">
            <a:prstTxWarp prst="textNoShape">
              <a:avLst/>
            </a:prstTxWarp>
            <a:noAutofit/>
          </a:bodyPr>
          <a:lstStyle/>
          <a:p>
            <a:endParaRPr lang="mk-MK"/>
          </a:p>
        </p:txBody>
      </p:sp>
      <p:sp>
        <p:nvSpPr>
          <p:cNvPr id="9" name="Graphic 123">
            <a:extLst>
              <a:ext uri="{FF2B5EF4-FFF2-40B4-BE49-F238E27FC236}">
                <a16:creationId xmlns:a16="http://schemas.microsoft.com/office/drawing/2014/main" id="{7C7DDCEB-ECC3-CF0B-A794-08950903AE0E}"/>
              </a:ext>
            </a:extLst>
          </p:cNvPr>
          <p:cNvSpPr/>
          <p:nvPr/>
        </p:nvSpPr>
        <p:spPr>
          <a:xfrm>
            <a:off x="1946928" y="2761185"/>
            <a:ext cx="139065" cy="257810"/>
          </a:xfrm>
          <a:custGeom>
            <a:avLst/>
            <a:gdLst/>
            <a:ahLst/>
            <a:cxnLst/>
            <a:rect l="l" t="t" r="r" b="b"/>
            <a:pathLst>
              <a:path w="139065" h="257810">
                <a:moveTo>
                  <a:pt x="0" y="0"/>
                </a:moveTo>
                <a:lnTo>
                  <a:pt x="44422" y="12759"/>
                </a:lnTo>
                <a:lnTo>
                  <a:pt x="82515" y="37034"/>
                </a:lnTo>
                <a:lnTo>
                  <a:pt x="112243" y="70790"/>
                </a:lnTo>
                <a:lnTo>
                  <a:pt x="131572" y="111993"/>
                </a:lnTo>
                <a:lnTo>
                  <a:pt x="138468" y="158610"/>
                </a:lnTo>
                <a:lnTo>
                  <a:pt x="136132" y="185999"/>
                </a:lnTo>
                <a:lnTo>
                  <a:pt x="129386" y="211880"/>
                </a:lnTo>
                <a:lnTo>
                  <a:pt x="118617" y="235866"/>
                </a:lnTo>
                <a:lnTo>
                  <a:pt x="104216" y="257568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txBody>
          <a:bodyPr wrap="square" lIns="0" tIns="0" rIns="0" bIns="0" rtlCol="0">
            <a:prstTxWarp prst="textNoShape">
              <a:avLst/>
            </a:prstTxWarp>
            <a:noAutofit/>
          </a:bodyPr>
          <a:lstStyle/>
          <a:p>
            <a:endParaRPr lang="mk-MK"/>
          </a:p>
        </p:txBody>
      </p:sp>
      <p:pic>
        <p:nvPicPr>
          <p:cNvPr id="25" name="Image 124">
            <a:extLst>
              <a:ext uri="{FF2B5EF4-FFF2-40B4-BE49-F238E27FC236}">
                <a16:creationId xmlns:a16="http://schemas.microsoft.com/office/drawing/2014/main" id="{59DE661C-4A4D-68B7-ED38-92B9710B728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1292" y="2951881"/>
            <a:ext cx="85382" cy="77304"/>
          </a:xfrm>
          <a:prstGeom prst="rect">
            <a:avLst/>
          </a:prstGeom>
        </p:spPr>
      </p:pic>
      <p:sp>
        <p:nvSpPr>
          <p:cNvPr id="26" name="Graphic 125">
            <a:extLst>
              <a:ext uri="{FF2B5EF4-FFF2-40B4-BE49-F238E27FC236}">
                <a16:creationId xmlns:a16="http://schemas.microsoft.com/office/drawing/2014/main" id="{7D499B98-F8CB-B476-DA4A-C59453877C9B}"/>
              </a:ext>
            </a:extLst>
          </p:cNvPr>
          <p:cNvSpPr/>
          <p:nvPr/>
        </p:nvSpPr>
        <p:spPr>
          <a:xfrm>
            <a:off x="1765286" y="2762596"/>
            <a:ext cx="130175" cy="266700"/>
          </a:xfrm>
          <a:custGeom>
            <a:avLst/>
            <a:gdLst/>
            <a:ahLst/>
            <a:cxnLst/>
            <a:rect l="l" t="t" r="r" b="b"/>
            <a:pathLst>
              <a:path w="130175" h="266700">
                <a:moveTo>
                  <a:pt x="43154" y="266522"/>
                </a:moveTo>
                <a:lnTo>
                  <a:pt x="25117" y="243313"/>
                </a:lnTo>
                <a:lnTo>
                  <a:pt x="11537" y="216981"/>
                </a:lnTo>
                <a:lnTo>
                  <a:pt x="2978" y="188089"/>
                </a:lnTo>
                <a:lnTo>
                  <a:pt x="0" y="157200"/>
                </a:lnTo>
                <a:lnTo>
                  <a:pt x="6401" y="112237"/>
                </a:lnTo>
                <a:lnTo>
                  <a:pt x="24397" y="72221"/>
                </a:lnTo>
                <a:lnTo>
                  <a:pt x="52172" y="38966"/>
                </a:lnTo>
                <a:lnTo>
                  <a:pt x="87914" y="14288"/>
                </a:lnTo>
                <a:lnTo>
                  <a:pt x="129806" y="0"/>
                </a:lnTo>
              </a:path>
            </a:pathLst>
          </a:custGeom>
          <a:ln w="12699">
            <a:solidFill>
              <a:srgbClr val="000000"/>
            </a:solidFill>
            <a:prstDash val="solid"/>
          </a:ln>
        </p:spPr>
        <p:txBody>
          <a:bodyPr wrap="square" lIns="0" tIns="0" rIns="0" bIns="0" rtlCol="0">
            <a:prstTxWarp prst="textNoShape">
              <a:avLst/>
            </a:prstTxWarp>
            <a:noAutofit/>
          </a:bodyPr>
          <a:lstStyle/>
          <a:p>
            <a:endParaRPr lang="mk-MK"/>
          </a:p>
        </p:txBody>
      </p:sp>
      <p:pic>
        <p:nvPicPr>
          <p:cNvPr id="27" name="Image 126">
            <a:extLst>
              <a:ext uri="{FF2B5EF4-FFF2-40B4-BE49-F238E27FC236}">
                <a16:creationId xmlns:a16="http://schemas.microsoft.com/office/drawing/2014/main" id="{9D9F70CE-6D8F-A89C-567D-3D9B23773A3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35653" y="2724121"/>
            <a:ext cx="73075" cy="100634"/>
          </a:xfrm>
          <a:prstGeom prst="rect">
            <a:avLst/>
          </a:prstGeom>
        </p:spPr>
      </p:pic>
      <p:pic>
        <p:nvPicPr>
          <p:cNvPr id="29" name="Image 127">
            <a:extLst>
              <a:ext uri="{FF2B5EF4-FFF2-40B4-BE49-F238E27FC236}">
                <a16:creationId xmlns:a16="http://schemas.microsoft.com/office/drawing/2014/main" id="{40CFE95E-3586-A1C0-8E1D-458AF3FF115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33133" y="2854022"/>
            <a:ext cx="184416" cy="30966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23E4C9E-5AA6-7D4E-CADF-01A27EAC48DC}"/>
              </a:ext>
            </a:extLst>
          </p:cNvPr>
          <p:cNvSpPr txBox="1"/>
          <p:nvPr/>
        </p:nvSpPr>
        <p:spPr>
          <a:xfrm>
            <a:off x="2562358" y="3568294"/>
            <a:ext cx="2349655" cy="100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FF33CC"/>
              </a:buClr>
              <a:buNone/>
            </a:pPr>
            <a:r>
              <a:rPr lang="mk-MK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StobiSerif Regular" panose="02000503060000020004" pitchFamily="50" charset="0"/>
              </a:rPr>
              <a:t>Исполнува услови за електронски документ согласно Законот за електронски документи, електронска идентификација и доверливи услуги</a:t>
            </a:r>
            <a:endParaRPr lang="en-US" sz="11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StobiSerif Regular" panose="02000503060000020004" pitchFamily="50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4869597-555F-4F48-DADD-E89E935CD458}"/>
              </a:ext>
            </a:extLst>
          </p:cNvPr>
          <p:cNvSpPr txBox="1"/>
          <p:nvPr/>
        </p:nvSpPr>
        <p:spPr>
          <a:xfrm>
            <a:off x="2562358" y="4967851"/>
            <a:ext cx="2299617" cy="549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FF33CC"/>
              </a:buClr>
            </a:pPr>
            <a:r>
              <a:rPr lang="mk-MK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StobiSerif Regular" panose="02000503060000020004" pitchFamily="50" charset="0"/>
              </a:rPr>
              <a:t>Потпишана</a:t>
            </a:r>
            <a:r>
              <a:rPr lang="en-US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StobiSerif Regular" panose="02000503060000020004" pitchFamily="50" charset="0"/>
              </a:rPr>
              <a:t> </a:t>
            </a:r>
            <a:r>
              <a:rPr lang="mk-MK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StobiSerif Regular" panose="02000503060000020004" pitchFamily="50" charset="0"/>
              </a:rPr>
              <a:t>со квалификуван дигитален сертификат од овластено лице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E43038-FDF5-D9B0-A74D-BC68BDAEAD5D}"/>
              </a:ext>
            </a:extLst>
          </p:cNvPr>
          <p:cNvSpPr txBox="1"/>
          <p:nvPr/>
        </p:nvSpPr>
        <p:spPr>
          <a:xfrm>
            <a:off x="6316576" y="3159705"/>
            <a:ext cx="2370631" cy="549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FF33CC"/>
              </a:buClr>
              <a:buNone/>
            </a:pPr>
            <a:r>
              <a:rPr lang="mk-MK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StobiSerif Regular" panose="02000503060000020004" pitchFamily="50" charset="0"/>
              </a:rPr>
              <a:t>Верификувана од УЈП и доделен </a:t>
            </a:r>
            <a:r>
              <a:rPr lang="en-US" sz="1100" dirty="0" err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StobiSerif Regular" panose="02000503060000020004" pitchFamily="50" charset="0"/>
              </a:rPr>
              <a:t>eID</a:t>
            </a:r>
            <a:r>
              <a:rPr lang="mk-MK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StobiSerif Regular" panose="02000503060000020004" pitchFamily="50" charset="0"/>
              </a:rPr>
              <a:t> (единствен идентификациски број)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8A59131-6B03-738C-0673-000654D1E5FF}"/>
              </a:ext>
            </a:extLst>
          </p:cNvPr>
          <p:cNvSpPr txBox="1"/>
          <p:nvPr/>
        </p:nvSpPr>
        <p:spPr>
          <a:xfrm>
            <a:off x="6316576" y="4297589"/>
            <a:ext cx="2154608" cy="39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FF33CC"/>
              </a:buClr>
            </a:pPr>
            <a:r>
              <a:rPr lang="mk-MK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StobiSerif Regular" panose="02000503060000020004" pitchFamily="50" charset="0"/>
              </a:rPr>
              <a:t>Двојна улога: Комерцијален и Даночен документ </a:t>
            </a:r>
          </a:p>
        </p:txBody>
      </p:sp>
      <p:grpSp>
        <p:nvGrpSpPr>
          <p:cNvPr id="40" name="object 25">
            <a:extLst>
              <a:ext uri="{FF2B5EF4-FFF2-40B4-BE49-F238E27FC236}">
                <a16:creationId xmlns:a16="http://schemas.microsoft.com/office/drawing/2014/main" id="{E3B11D95-C69E-17A1-28DF-9B018E0D2B9A}"/>
              </a:ext>
            </a:extLst>
          </p:cNvPr>
          <p:cNvGrpSpPr/>
          <p:nvPr/>
        </p:nvGrpSpPr>
        <p:grpSpPr>
          <a:xfrm>
            <a:off x="2524409" y="2568733"/>
            <a:ext cx="2466130" cy="779583"/>
            <a:chOff x="1560517" y="1644087"/>
            <a:chExt cx="2075814" cy="1038860"/>
          </a:xfrm>
        </p:grpSpPr>
        <p:sp>
          <p:nvSpPr>
            <p:cNvPr id="41" name="object 26">
              <a:extLst>
                <a:ext uri="{FF2B5EF4-FFF2-40B4-BE49-F238E27FC236}">
                  <a16:creationId xmlns:a16="http://schemas.microsoft.com/office/drawing/2014/main" id="{D12AD879-2C39-4376-001A-8B67E5DA9354}"/>
                </a:ext>
              </a:extLst>
            </p:cNvPr>
            <p:cNvSpPr/>
            <p:nvPr/>
          </p:nvSpPr>
          <p:spPr>
            <a:xfrm>
              <a:off x="1565280" y="1648850"/>
              <a:ext cx="2066289" cy="1029335"/>
            </a:xfrm>
            <a:custGeom>
              <a:avLst/>
              <a:gdLst/>
              <a:ahLst/>
              <a:cxnLst/>
              <a:rect l="l" t="t" r="r" b="b"/>
              <a:pathLst>
                <a:path w="2066289" h="1029335">
                  <a:moveTo>
                    <a:pt x="1939963" y="0"/>
                  </a:moveTo>
                  <a:lnTo>
                    <a:pt x="125996" y="0"/>
                  </a:lnTo>
                  <a:lnTo>
                    <a:pt x="76954" y="9901"/>
                  </a:lnTo>
                  <a:lnTo>
                    <a:pt x="36904" y="36904"/>
                  </a:lnTo>
                  <a:lnTo>
                    <a:pt x="9901" y="76954"/>
                  </a:lnTo>
                  <a:lnTo>
                    <a:pt x="0" y="125996"/>
                  </a:lnTo>
                  <a:lnTo>
                    <a:pt x="0" y="903338"/>
                  </a:lnTo>
                  <a:lnTo>
                    <a:pt x="9901" y="952380"/>
                  </a:lnTo>
                  <a:lnTo>
                    <a:pt x="36904" y="992430"/>
                  </a:lnTo>
                  <a:lnTo>
                    <a:pt x="76954" y="1019433"/>
                  </a:lnTo>
                  <a:lnTo>
                    <a:pt x="125996" y="1029335"/>
                  </a:lnTo>
                  <a:lnTo>
                    <a:pt x="1939963" y="1029335"/>
                  </a:lnTo>
                  <a:lnTo>
                    <a:pt x="1989005" y="1019433"/>
                  </a:lnTo>
                  <a:lnTo>
                    <a:pt x="2029055" y="992430"/>
                  </a:lnTo>
                  <a:lnTo>
                    <a:pt x="2056057" y="952380"/>
                  </a:lnTo>
                  <a:lnTo>
                    <a:pt x="2065959" y="903338"/>
                  </a:lnTo>
                  <a:lnTo>
                    <a:pt x="2065959" y="125996"/>
                  </a:lnTo>
                  <a:lnTo>
                    <a:pt x="2056057" y="76954"/>
                  </a:lnTo>
                  <a:lnTo>
                    <a:pt x="2029055" y="36904"/>
                  </a:lnTo>
                  <a:lnTo>
                    <a:pt x="1989005" y="9901"/>
                  </a:lnTo>
                  <a:lnTo>
                    <a:pt x="1939963" y="0"/>
                  </a:lnTo>
                  <a:close/>
                </a:path>
              </a:pathLst>
            </a:custGeom>
            <a:solidFill>
              <a:srgbClr val="EFEF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27">
              <a:extLst>
                <a:ext uri="{FF2B5EF4-FFF2-40B4-BE49-F238E27FC236}">
                  <a16:creationId xmlns:a16="http://schemas.microsoft.com/office/drawing/2014/main" id="{00E5A01D-AA9E-CC2E-0E05-BB28374F6D9D}"/>
                </a:ext>
              </a:extLst>
            </p:cNvPr>
            <p:cNvSpPr/>
            <p:nvPr/>
          </p:nvSpPr>
          <p:spPr>
            <a:xfrm>
              <a:off x="1565280" y="1648850"/>
              <a:ext cx="2066289" cy="1029335"/>
            </a:xfrm>
            <a:custGeom>
              <a:avLst/>
              <a:gdLst/>
              <a:ahLst/>
              <a:cxnLst/>
              <a:rect l="l" t="t" r="r" b="b"/>
              <a:pathLst>
                <a:path w="2066289" h="1029335">
                  <a:moveTo>
                    <a:pt x="125996" y="0"/>
                  </a:moveTo>
                  <a:lnTo>
                    <a:pt x="76954" y="9901"/>
                  </a:lnTo>
                  <a:lnTo>
                    <a:pt x="36904" y="36904"/>
                  </a:lnTo>
                  <a:lnTo>
                    <a:pt x="9901" y="76954"/>
                  </a:lnTo>
                  <a:lnTo>
                    <a:pt x="0" y="125996"/>
                  </a:lnTo>
                  <a:lnTo>
                    <a:pt x="0" y="903338"/>
                  </a:lnTo>
                  <a:lnTo>
                    <a:pt x="9901" y="952380"/>
                  </a:lnTo>
                  <a:lnTo>
                    <a:pt x="36904" y="992430"/>
                  </a:lnTo>
                  <a:lnTo>
                    <a:pt x="76954" y="1019433"/>
                  </a:lnTo>
                  <a:lnTo>
                    <a:pt x="125996" y="1029335"/>
                  </a:lnTo>
                  <a:lnTo>
                    <a:pt x="1939963" y="1029335"/>
                  </a:lnTo>
                  <a:lnTo>
                    <a:pt x="1989005" y="1019433"/>
                  </a:lnTo>
                  <a:lnTo>
                    <a:pt x="2029055" y="992430"/>
                  </a:lnTo>
                  <a:lnTo>
                    <a:pt x="2056057" y="952380"/>
                  </a:lnTo>
                  <a:lnTo>
                    <a:pt x="2065959" y="903338"/>
                  </a:lnTo>
                  <a:lnTo>
                    <a:pt x="2065959" y="125996"/>
                  </a:lnTo>
                  <a:lnTo>
                    <a:pt x="2056057" y="76954"/>
                  </a:lnTo>
                  <a:lnTo>
                    <a:pt x="2029055" y="36904"/>
                  </a:lnTo>
                  <a:lnTo>
                    <a:pt x="1989005" y="9901"/>
                  </a:lnTo>
                  <a:lnTo>
                    <a:pt x="1939963" y="0"/>
                  </a:lnTo>
                  <a:lnTo>
                    <a:pt x="125996" y="0"/>
                  </a:lnTo>
                  <a:close/>
                </a:path>
              </a:pathLst>
            </a:custGeom>
            <a:ln w="9525">
              <a:solidFill>
                <a:srgbClr val="D2D2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3" name="object 29">
            <a:extLst>
              <a:ext uri="{FF2B5EF4-FFF2-40B4-BE49-F238E27FC236}">
                <a16:creationId xmlns:a16="http://schemas.microsoft.com/office/drawing/2014/main" id="{84D4EB6B-3435-76E7-3A91-CB210C90E7B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27217" y="2881417"/>
            <a:ext cx="84543" cy="15956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8534B0D-D0C7-8C0E-71D6-2E49A6BEEDB1}"/>
              </a:ext>
            </a:extLst>
          </p:cNvPr>
          <p:cNvSpPr txBox="1"/>
          <p:nvPr/>
        </p:nvSpPr>
        <p:spPr>
          <a:xfrm>
            <a:off x="2562358" y="2598118"/>
            <a:ext cx="2525773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FF33CC"/>
              </a:buClr>
            </a:pPr>
            <a:r>
              <a:rPr lang="mk-MK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StobiSerif Regular" panose="02000503060000020004" pitchFamily="50" charset="0"/>
              </a:rPr>
              <a:t>Содржи задолжителни елементи согласно Законот за ДДВ и друга регулатива која важи за специфичните  дејности</a:t>
            </a:r>
            <a:endParaRPr lang="en-US" sz="11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StobiSerif Regular" panose="02000503060000020004" pitchFamily="50" charset="0"/>
            </a:endParaRPr>
          </a:p>
        </p:txBody>
      </p:sp>
      <p:grpSp>
        <p:nvGrpSpPr>
          <p:cNvPr id="56" name="object 7">
            <a:extLst>
              <a:ext uri="{FF2B5EF4-FFF2-40B4-BE49-F238E27FC236}">
                <a16:creationId xmlns:a16="http://schemas.microsoft.com/office/drawing/2014/main" id="{0091E846-E4AB-A9DF-62BA-9F8191E04399}"/>
              </a:ext>
            </a:extLst>
          </p:cNvPr>
          <p:cNvGrpSpPr/>
          <p:nvPr/>
        </p:nvGrpSpPr>
        <p:grpSpPr>
          <a:xfrm>
            <a:off x="1590199" y="3692835"/>
            <a:ext cx="677545" cy="677545"/>
            <a:chOff x="709199" y="2991815"/>
            <a:chExt cx="677545" cy="677545"/>
          </a:xfrm>
        </p:grpSpPr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B858E8B2-B78B-C3F1-D09C-49089E17ED93}"/>
                </a:ext>
              </a:extLst>
            </p:cNvPr>
            <p:cNvSpPr/>
            <p:nvPr/>
          </p:nvSpPr>
          <p:spPr>
            <a:xfrm>
              <a:off x="713962" y="2996577"/>
              <a:ext cx="668020" cy="668020"/>
            </a:xfrm>
            <a:custGeom>
              <a:avLst/>
              <a:gdLst/>
              <a:ahLst/>
              <a:cxnLst/>
              <a:rect l="l" t="t" r="r" b="b"/>
              <a:pathLst>
                <a:path w="668019" h="668020">
                  <a:moveTo>
                    <a:pt x="333844" y="0"/>
                  </a:moveTo>
                  <a:lnTo>
                    <a:pt x="284511" y="3619"/>
                  </a:lnTo>
                  <a:lnTo>
                    <a:pt x="237425" y="14134"/>
                  </a:lnTo>
                  <a:lnTo>
                    <a:pt x="193103" y="31028"/>
                  </a:lnTo>
                  <a:lnTo>
                    <a:pt x="152062" y="53784"/>
                  </a:lnTo>
                  <a:lnTo>
                    <a:pt x="114817" y="81887"/>
                  </a:lnTo>
                  <a:lnTo>
                    <a:pt x="81886" y="114819"/>
                  </a:lnTo>
                  <a:lnTo>
                    <a:pt x="53784" y="152065"/>
                  </a:lnTo>
                  <a:lnTo>
                    <a:pt x="31028" y="193108"/>
                  </a:lnTo>
                  <a:lnTo>
                    <a:pt x="14134" y="237432"/>
                  </a:lnTo>
                  <a:lnTo>
                    <a:pt x="3619" y="284521"/>
                  </a:lnTo>
                  <a:lnTo>
                    <a:pt x="0" y="333857"/>
                  </a:lnTo>
                  <a:lnTo>
                    <a:pt x="3619" y="383191"/>
                  </a:lnTo>
                  <a:lnTo>
                    <a:pt x="14134" y="430276"/>
                  </a:lnTo>
                  <a:lnTo>
                    <a:pt x="31028" y="474598"/>
                  </a:lnTo>
                  <a:lnTo>
                    <a:pt x="53784" y="515640"/>
                  </a:lnTo>
                  <a:lnTo>
                    <a:pt x="81886" y="552884"/>
                  </a:lnTo>
                  <a:lnTo>
                    <a:pt x="114817" y="585816"/>
                  </a:lnTo>
                  <a:lnTo>
                    <a:pt x="152062" y="613918"/>
                  </a:lnTo>
                  <a:lnTo>
                    <a:pt x="193103" y="636674"/>
                  </a:lnTo>
                  <a:lnTo>
                    <a:pt x="237425" y="653567"/>
                  </a:lnTo>
                  <a:lnTo>
                    <a:pt x="284511" y="664082"/>
                  </a:lnTo>
                  <a:lnTo>
                    <a:pt x="333844" y="667702"/>
                  </a:lnTo>
                  <a:lnTo>
                    <a:pt x="383178" y="664082"/>
                  </a:lnTo>
                  <a:lnTo>
                    <a:pt x="430264" y="653567"/>
                  </a:lnTo>
                  <a:lnTo>
                    <a:pt x="474585" y="636674"/>
                  </a:lnTo>
                  <a:lnTo>
                    <a:pt x="515627" y="613918"/>
                  </a:lnTo>
                  <a:lnTo>
                    <a:pt x="552872" y="585816"/>
                  </a:lnTo>
                  <a:lnTo>
                    <a:pt x="585803" y="552884"/>
                  </a:lnTo>
                  <a:lnTo>
                    <a:pt x="613905" y="515640"/>
                  </a:lnTo>
                  <a:lnTo>
                    <a:pt x="636661" y="474598"/>
                  </a:lnTo>
                  <a:lnTo>
                    <a:pt x="653555" y="430276"/>
                  </a:lnTo>
                  <a:lnTo>
                    <a:pt x="664070" y="383191"/>
                  </a:lnTo>
                  <a:lnTo>
                    <a:pt x="667689" y="333857"/>
                  </a:lnTo>
                  <a:lnTo>
                    <a:pt x="664070" y="284521"/>
                  </a:lnTo>
                  <a:lnTo>
                    <a:pt x="653555" y="237432"/>
                  </a:lnTo>
                  <a:lnTo>
                    <a:pt x="636661" y="193108"/>
                  </a:lnTo>
                  <a:lnTo>
                    <a:pt x="613905" y="152065"/>
                  </a:lnTo>
                  <a:lnTo>
                    <a:pt x="585803" y="114819"/>
                  </a:lnTo>
                  <a:lnTo>
                    <a:pt x="552872" y="81887"/>
                  </a:lnTo>
                  <a:lnTo>
                    <a:pt x="515627" y="53784"/>
                  </a:lnTo>
                  <a:lnTo>
                    <a:pt x="474585" y="31028"/>
                  </a:lnTo>
                  <a:lnTo>
                    <a:pt x="430264" y="14134"/>
                  </a:lnTo>
                  <a:lnTo>
                    <a:pt x="383178" y="3619"/>
                  </a:lnTo>
                  <a:lnTo>
                    <a:pt x="333844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9">
              <a:extLst>
                <a:ext uri="{FF2B5EF4-FFF2-40B4-BE49-F238E27FC236}">
                  <a16:creationId xmlns:a16="http://schemas.microsoft.com/office/drawing/2014/main" id="{BB837AE5-960E-2286-D743-00D09EE37FB4}"/>
                </a:ext>
              </a:extLst>
            </p:cNvPr>
            <p:cNvSpPr/>
            <p:nvPr/>
          </p:nvSpPr>
          <p:spPr>
            <a:xfrm>
              <a:off x="713962" y="2996577"/>
              <a:ext cx="668020" cy="668020"/>
            </a:xfrm>
            <a:custGeom>
              <a:avLst/>
              <a:gdLst/>
              <a:ahLst/>
              <a:cxnLst/>
              <a:rect l="l" t="t" r="r" b="b"/>
              <a:pathLst>
                <a:path w="668019" h="668020">
                  <a:moveTo>
                    <a:pt x="333844" y="667702"/>
                  </a:moveTo>
                  <a:lnTo>
                    <a:pt x="383178" y="664082"/>
                  </a:lnTo>
                  <a:lnTo>
                    <a:pt x="430264" y="653567"/>
                  </a:lnTo>
                  <a:lnTo>
                    <a:pt x="474585" y="636674"/>
                  </a:lnTo>
                  <a:lnTo>
                    <a:pt x="515627" y="613918"/>
                  </a:lnTo>
                  <a:lnTo>
                    <a:pt x="552872" y="585816"/>
                  </a:lnTo>
                  <a:lnTo>
                    <a:pt x="585803" y="552884"/>
                  </a:lnTo>
                  <a:lnTo>
                    <a:pt x="613905" y="515640"/>
                  </a:lnTo>
                  <a:lnTo>
                    <a:pt x="636661" y="474598"/>
                  </a:lnTo>
                  <a:lnTo>
                    <a:pt x="653555" y="430276"/>
                  </a:lnTo>
                  <a:lnTo>
                    <a:pt x="664070" y="383191"/>
                  </a:lnTo>
                  <a:lnTo>
                    <a:pt x="667689" y="333857"/>
                  </a:lnTo>
                  <a:lnTo>
                    <a:pt x="664070" y="284521"/>
                  </a:lnTo>
                  <a:lnTo>
                    <a:pt x="653555" y="237432"/>
                  </a:lnTo>
                  <a:lnTo>
                    <a:pt x="636661" y="193108"/>
                  </a:lnTo>
                  <a:lnTo>
                    <a:pt x="613905" y="152065"/>
                  </a:lnTo>
                  <a:lnTo>
                    <a:pt x="585803" y="114819"/>
                  </a:lnTo>
                  <a:lnTo>
                    <a:pt x="552872" y="81887"/>
                  </a:lnTo>
                  <a:lnTo>
                    <a:pt x="515627" y="53784"/>
                  </a:lnTo>
                  <a:lnTo>
                    <a:pt x="474585" y="31028"/>
                  </a:lnTo>
                  <a:lnTo>
                    <a:pt x="430264" y="14134"/>
                  </a:lnTo>
                  <a:lnTo>
                    <a:pt x="383178" y="3619"/>
                  </a:lnTo>
                  <a:lnTo>
                    <a:pt x="333844" y="0"/>
                  </a:lnTo>
                  <a:lnTo>
                    <a:pt x="284511" y="3619"/>
                  </a:lnTo>
                  <a:lnTo>
                    <a:pt x="237425" y="14134"/>
                  </a:lnTo>
                  <a:lnTo>
                    <a:pt x="193103" y="31028"/>
                  </a:lnTo>
                  <a:lnTo>
                    <a:pt x="152062" y="53784"/>
                  </a:lnTo>
                  <a:lnTo>
                    <a:pt x="114817" y="81887"/>
                  </a:lnTo>
                  <a:lnTo>
                    <a:pt x="81886" y="114819"/>
                  </a:lnTo>
                  <a:lnTo>
                    <a:pt x="53784" y="152065"/>
                  </a:lnTo>
                  <a:lnTo>
                    <a:pt x="31028" y="193108"/>
                  </a:lnTo>
                  <a:lnTo>
                    <a:pt x="14134" y="237432"/>
                  </a:lnTo>
                  <a:lnTo>
                    <a:pt x="3619" y="284521"/>
                  </a:lnTo>
                  <a:lnTo>
                    <a:pt x="0" y="333857"/>
                  </a:lnTo>
                  <a:lnTo>
                    <a:pt x="3619" y="383191"/>
                  </a:lnTo>
                  <a:lnTo>
                    <a:pt x="14134" y="430276"/>
                  </a:lnTo>
                  <a:lnTo>
                    <a:pt x="31028" y="474598"/>
                  </a:lnTo>
                  <a:lnTo>
                    <a:pt x="53784" y="515640"/>
                  </a:lnTo>
                  <a:lnTo>
                    <a:pt x="81886" y="552884"/>
                  </a:lnTo>
                  <a:lnTo>
                    <a:pt x="114817" y="585816"/>
                  </a:lnTo>
                  <a:lnTo>
                    <a:pt x="152062" y="613918"/>
                  </a:lnTo>
                  <a:lnTo>
                    <a:pt x="193103" y="636674"/>
                  </a:lnTo>
                  <a:lnTo>
                    <a:pt x="237425" y="653567"/>
                  </a:lnTo>
                  <a:lnTo>
                    <a:pt x="284511" y="664082"/>
                  </a:lnTo>
                  <a:lnTo>
                    <a:pt x="333844" y="667702"/>
                  </a:lnTo>
                  <a:close/>
                </a:path>
              </a:pathLst>
            </a:custGeom>
            <a:ln w="9524">
              <a:solidFill>
                <a:srgbClr val="D2D2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id="{B250DEA0-FB02-580E-92D3-ABF77B2B4736}"/>
                </a:ext>
              </a:extLst>
            </p:cNvPr>
            <p:cNvSpPr/>
            <p:nvPr/>
          </p:nvSpPr>
          <p:spPr>
            <a:xfrm>
              <a:off x="919940" y="3268404"/>
              <a:ext cx="255904" cy="177165"/>
            </a:xfrm>
            <a:custGeom>
              <a:avLst/>
              <a:gdLst/>
              <a:ahLst/>
              <a:cxnLst/>
              <a:rect l="l" t="t" r="r" b="b"/>
              <a:pathLst>
                <a:path w="255905" h="177164">
                  <a:moveTo>
                    <a:pt x="82969" y="176936"/>
                  </a:moveTo>
                  <a:lnTo>
                    <a:pt x="176834" y="176936"/>
                  </a:lnTo>
                  <a:lnTo>
                    <a:pt x="183705" y="176936"/>
                  </a:lnTo>
                  <a:lnTo>
                    <a:pt x="211741" y="171276"/>
                  </a:lnTo>
                  <a:lnTo>
                    <a:pt x="234638" y="155840"/>
                  </a:lnTo>
                  <a:lnTo>
                    <a:pt x="250078" y="132943"/>
                  </a:lnTo>
                  <a:lnTo>
                    <a:pt x="255739" y="104902"/>
                  </a:lnTo>
                  <a:lnTo>
                    <a:pt x="255739" y="77279"/>
                  </a:lnTo>
                  <a:lnTo>
                    <a:pt x="249665" y="47202"/>
                  </a:lnTo>
                  <a:lnTo>
                    <a:pt x="233100" y="22637"/>
                  </a:lnTo>
                  <a:lnTo>
                    <a:pt x="208532" y="6074"/>
                  </a:lnTo>
                  <a:lnTo>
                    <a:pt x="178447" y="0"/>
                  </a:lnTo>
                  <a:lnTo>
                    <a:pt x="80314" y="0"/>
                  </a:lnTo>
                  <a:lnTo>
                    <a:pt x="49050" y="6310"/>
                  </a:lnTo>
                  <a:lnTo>
                    <a:pt x="23521" y="23521"/>
                  </a:lnTo>
                  <a:lnTo>
                    <a:pt x="6310" y="49050"/>
                  </a:lnTo>
                  <a:lnTo>
                    <a:pt x="0" y="80314"/>
                  </a:lnTo>
                  <a:lnTo>
                    <a:pt x="0" y="110617"/>
                  </a:lnTo>
                  <a:lnTo>
                    <a:pt x="24988" y="148321"/>
                  </a:lnTo>
                  <a:lnTo>
                    <a:pt x="82969" y="15153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id="{B6ADE9B2-DDA3-BC3E-4C65-9A896941665C}"/>
                </a:ext>
              </a:extLst>
            </p:cNvPr>
            <p:cNvSpPr/>
            <p:nvPr/>
          </p:nvSpPr>
          <p:spPr>
            <a:xfrm>
              <a:off x="993588" y="3122813"/>
              <a:ext cx="119380" cy="119380"/>
            </a:xfrm>
            <a:custGeom>
              <a:avLst/>
              <a:gdLst/>
              <a:ahLst/>
              <a:cxnLst/>
              <a:rect l="l" t="t" r="r" b="b"/>
              <a:pathLst>
                <a:path w="119380" h="119380">
                  <a:moveTo>
                    <a:pt x="59423" y="0"/>
                  </a:moveTo>
                  <a:lnTo>
                    <a:pt x="36293" y="4670"/>
                  </a:lnTo>
                  <a:lnTo>
                    <a:pt x="17405" y="17405"/>
                  </a:lnTo>
                  <a:lnTo>
                    <a:pt x="4670" y="36293"/>
                  </a:lnTo>
                  <a:lnTo>
                    <a:pt x="0" y="59423"/>
                  </a:lnTo>
                  <a:lnTo>
                    <a:pt x="4670" y="82550"/>
                  </a:lnTo>
                  <a:lnTo>
                    <a:pt x="17405" y="101434"/>
                  </a:lnTo>
                  <a:lnTo>
                    <a:pt x="36293" y="114165"/>
                  </a:lnTo>
                  <a:lnTo>
                    <a:pt x="59423" y="118833"/>
                  </a:lnTo>
                  <a:lnTo>
                    <a:pt x="82545" y="114165"/>
                  </a:lnTo>
                  <a:lnTo>
                    <a:pt x="101430" y="101434"/>
                  </a:lnTo>
                  <a:lnTo>
                    <a:pt x="114164" y="82550"/>
                  </a:lnTo>
                  <a:lnTo>
                    <a:pt x="118833" y="59423"/>
                  </a:lnTo>
                  <a:lnTo>
                    <a:pt x="114164" y="36293"/>
                  </a:lnTo>
                  <a:lnTo>
                    <a:pt x="101430" y="17405"/>
                  </a:lnTo>
                  <a:lnTo>
                    <a:pt x="82545" y="4670"/>
                  </a:lnTo>
                  <a:lnTo>
                    <a:pt x="59423" y="0"/>
                  </a:lnTo>
                  <a:close/>
                </a:path>
              </a:pathLst>
            </a:custGeom>
            <a:solidFill>
              <a:srgbClr val="F6D3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14F3B3AE-C82B-7168-8309-AA39A1F0B667}"/>
                </a:ext>
              </a:extLst>
            </p:cNvPr>
            <p:cNvSpPr/>
            <p:nvPr/>
          </p:nvSpPr>
          <p:spPr>
            <a:xfrm>
              <a:off x="993588" y="3122813"/>
              <a:ext cx="119380" cy="119380"/>
            </a:xfrm>
            <a:custGeom>
              <a:avLst/>
              <a:gdLst/>
              <a:ahLst/>
              <a:cxnLst/>
              <a:rect l="l" t="t" r="r" b="b"/>
              <a:pathLst>
                <a:path w="119380" h="119380">
                  <a:moveTo>
                    <a:pt x="118833" y="59423"/>
                  </a:moveTo>
                  <a:lnTo>
                    <a:pt x="114164" y="82550"/>
                  </a:lnTo>
                  <a:lnTo>
                    <a:pt x="101430" y="101434"/>
                  </a:lnTo>
                  <a:lnTo>
                    <a:pt x="82545" y="114165"/>
                  </a:lnTo>
                  <a:lnTo>
                    <a:pt x="59423" y="118833"/>
                  </a:lnTo>
                  <a:lnTo>
                    <a:pt x="36293" y="114165"/>
                  </a:lnTo>
                  <a:lnTo>
                    <a:pt x="17405" y="101434"/>
                  </a:lnTo>
                  <a:lnTo>
                    <a:pt x="4670" y="82550"/>
                  </a:lnTo>
                  <a:lnTo>
                    <a:pt x="0" y="59423"/>
                  </a:lnTo>
                  <a:lnTo>
                    <a:pt x="4670" y="36293"/>
                  </a:lnTo>
                  <a:lnTo>
                    <a:pt x="17405" y="17405"/>
                  </a:lnTo>
                  <a:lnTo>
                    <a:pt x="36293" y="4670"/>
                  </a:lnTo>
                  <a:lnTo>
                    <a:pt x="59423" y="0"/>
                  </a:lnTo>
                  <a:lnTo>
                    <a:pt x="82545" y="4670"/>
                  </a:lnTo>
                  <a:lnTo>
                    <a:pt x="101430" y="17405"/>
                  </a:lnTo>
                  <a:lnTo>
                    <a:pt x="114164" y="36293"/>
                  </a:lnTo>
                  <a:lnTo>
                    <a:pt x="118833" y="5942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13">
              <a:extLst>
                <a:ext uri="{FF2B5EF4-FFF2-40B4-BE49-F238E27FC236}">
                  <a16:creationId xmlns:a16="http://schemas.microsoft.com/office/drawing/2014/main" id="{1BED327F-9B4B-15E6-6020-C7EA51C28CC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6560" y="3300595"/>
              <a:ext cx="149059" cy="249694"/>
            </a:xfrm>
            <a:prstGeom prst="rect">
              <a:avLst/>
            </a:prstGeom>
          </p:spPr>
        </p:pic>
        <p:sp>
          <p:nvSpPr>
            <p:cNvPr id="63" name="object 14">
              <a:extLst>
                <a:ext uri="{FF2B5EF4-FFF2-40B4-BE49-F238E27FC236}">
                  <a16:creationId xmlns:a16="http://schemas.microsoft.com/office/drawing/2014/main" id="{0AC5B2E1-C85E-CE03-EFCC-EA9405D803A4}"/>
                </a:ext>
              </a:extLst>
            </p:cNvPr>
            <p:cNvSpPr/>
            <p:nvPr/>
          </p:nvSpPr>
          <p:spPr>
            <a:xfrm>
              <a:off x="1121550" y="3080046"/>
              <a:ext cx="90170" cy="85725"/>
            </a:xfrm>
            <a:custGeom>
              <a:avLst/>
              <a:gdLst/>
              <a:ahLst/>
              <a:cxnLst/>
              <a:rect l="l" t="t" r="r" b="b"/>
              <a:pathLst>
                <a:path w="90169" h="85725">
                  <a:moveTo>
                    <a:pt x="44970" y="0"/>
                  </a:moveTo>
                  <a:lnTo>
                    <a:pt x="31076" y="28155"/>
                  </a:lnTo>
                  <a:lnTo>
                    <a:pt x="0" y="32677"/>
                  </a:lnTo>
                  <a:lnTo>
                    <a:pt x="22491" y="54584"/>
                  </a:lnTo>
                  <a:lnTo>
                    <a:pt x="17183" y="85534"/>
                  </a:lnTo>
                  <a:lnTo>
                    <a:pt x="44970" y="70916"/>
                  </a:lnTo>
                  <a:lnTo>
                    <a:pt x="72758" y="85534"/>
                  </a:lnTo>
                  <a:lnTo>
                    <a:pt x="67449" y="54584"/>
                  </a:lnTo>
                  <a:lnTo>
                    <a:pt x="89941" y="32677"/>
                  </a:lnTo>
                  <a:lnTo>
                    <a:pt x="58864" y="28155"/>
                  </a:lnTo>
                  <a:lnTo>
                    <a:pt x="44970" y="0"/>
                  </a:lnTo>
                  <a:close/>
                </a:path>
              </a:pathLst>
            </a:custGeom>
            <a:solidFill>
              <a:srgbClr val="F6D3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15">
              <a:extLst>
                <a:ext uri="{FF2B5EF4-FFF2-40B4-BE49-F238E27FC236}">
                  <a16:creationId xmlns:a16="http://schemas.microsoft.com/office/drawing/2014/main" id="{01734313-8575-18C7-899B-5FFE70DED406}"/>
                </a:ext>
              </a:extLst>
            </p:cNvPr>
            <p:cNvSpPr/>
            <p:nvPr/>
          </p:nvSpPr>
          <p:spPr>
            <a:xfrm>
              <a:off x="1121550" y="3080046"/>
              <a:ext cx="90170" cy="85725"/>
            </a:xfrm>
            <a:custGeom>
              <a:avLst/>
              <a:gdLst/>
              <a:ahLst/>
              <a:cxnLst/>
              <a:rect l="l" t="t" r="r" b="b"/>
              <a:pathLst>
                <a:path w="90169" h="85725">
                  <a:moveTo>
                    <a:pt x="44970" y="0"/>
                  </a:moveTo>
                  <a:lnTo>
                    <a:pt x="58864" y="28155"/>
                  </a:lnTo>
                  <a:lnTo>
                    <a:pt x="89941" y="32677"/>
                  </a:lnTo>
                  <a:lnTo>
                    <a:pt x="67449" y="54584"/>
                  </a:lnTo>
                  <a:lnTo>
                    <a:pt x="72758" y="85534"/>
                  </a:lnTo>
                  <a:lnTo>
                    <a:pt x="44970" y="70916"/>
                  </a:lnTo>
                  <a:lnTo>
                    <a:pt x="17183" y="85534"/>
                  </a:lnTo>
                  <a:lnTo>
                    <a:pt x="22491" y="54584"/>
                  </a:lnTo>
                  <a:lnTo>
                    <a:pt x="0" y="32677"/>
                  </a:lnTo>
                  <a:lnTo>
                    <a:pt x="31076" y="28155"/>
                  </a:lnTo>
                  <a:lnTo>
                    <a:pt x="4497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5" name="object 29">
            <a:extLst>
              <a:ext uri="{FF2B5EF4-FFF2-40B4-BE49-F238E27FC236}">
                <a16:creationId xmlns:a16="http://schemas.microsoft.com/office/drawing/2014/main" id="{DA2C2884-DE12-FDF1-1D11-A12EE2F033D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27217" y="3956804"/>
            <a:ext cx="84543" cy="159562"/>
          </a:xfrm>
          <a:prstGeom prst="rect">
            <a:avLst/>
          </a:prstGeom>
        </p:spPr>
      </p:pic>
      <p:grpSp>
        <p:nvGrpSpPr>
          <p:cNvPr id="66" name="object 2">
            <a:extLst>
              <a:ext uri="{FF2B5EF4-FFF2-40B4-BE49-F238E27FC236}">
                <a16:creationId xmlns:a16="http://schemas.microsoft.com/office/drawing/2014/main" id="{3E36F569-242A-921F-37AA-C4D1F4115214}"/>
              </a:ext>
            </a:extLst>
          </p:cNvPr>
          <p:cNvGrpSpPr/>
          <p:nvPr/>
        </p:nvGrpSpPr>
        <p:grpSpPr>
          <a:xfrm>
            <a:off x="1590199" y="4804355"/>
            <a:ext cx="677545" cy="677545"/>
            <a:chOff x="709199" y="4224949"/>
            <a:chExt cx="677545" cy="677545"/>
          </a:xfrm>
        </p:grpSpPr>
        <p:sp>
          <p:nvSpPr>
            <p:cNvPr id="67" name="object 3">
              <a:extLst>
                <a:ext uri="{FF2B5EF4-FFF2-40B4-BE49-F238E27FC236}">
                  <a16:creationId xmlns:a16="http://schemas.microsoft.com/office/drawing/2014/main" id="{C9BAA8B5-4483-B627-E7E9-1FBD23C545D0}"/>
                </a:ext>
              </a:extLst>
            </p:cNvPr>
            <p:cNvSpPr/>
            <p:nvPr/>
          </p:nvSpPr>
          <p:spPr>
            <a:xfrm>
              <a:off x="713962" y="4229712"/>
              <a:ext cx="668020" cy="668020"/>
            </a:xfrm>
            <a:custGeom>
              <a:avLst/>
              <a:gdLst/>
              <a:ahLst/>
              <a:cxnLst/>
              <a:rect l="l" t="t" r="r" b="b"/>
              <a:pathLst>
                <a:path w="668019" h="668020">
                  <a:moveTo>
                    <a:pt x="333844" y="0"/>
                  </a:moveTo>
                  <a:lnTo>
                    <a:pt x="284511" y="3619"/>
                  </a:lnTo>
                  <a:lnTo>
                    <a:pt x="237425" y="14134"/>
                  </a:lnTo>
                  <a:lnTo>
                    <a:pt x="193103" y="31028"/>
                  </a:lnTo>
                  <a:lnTo>
                    <a:pt x="152062" y="53784"/>
                  </a:lnTo>
                  <a:lnTo>
                    <a:pt x="114817" y="81887"/>
                  </a:lnTo>
                  <a:lnTo>
                    <a:pt x="81886" y="114819"/>
                  </a:lnTo>
                  <a:lnTo>
                    <a:pt x="53784" y="152065"/>
                  </a:lnTo>
                  <a:lnTo>
                    <a:pt x="31028" y="193108"/>
                  </a:lnTo>
                  <a:lnTo>
                    <a:pt x="14134" y="237432"/>
                  </a:lnTo>
                  <a:lnTo>
                    <a:pt x="3619" y="284521"/>
                  </a:lnTo>
                  <a:lnTo>
                    <a:pt x="0" y="333857"/>
                  </a:lnTo>
                  <a:lnTo>
                    <a:pt x="3619" y="383191"/>
                  </a:lnTo>
                  <a:lnTo>
                    <a:pt x="14134" y="430276"/>
                  </a:lnTo>
                  <a:lnTo>
                    <a:pt x="31028" y="474598"/>
                  </a:lnTo>
                  <a:lnTo>
                    <a:pt x="53784" y="515640"/>
                  </a:lnTo>
                  <a:lnTo>
                    <a:pt x="81886" y="552884"/>
                  </a:lnTo>
                  <a:lnTo>
                    <a:pt x="114817" y="585816"/>
                  </a:lnTo>
                  <a:lnTo>
                    <a:pt x="152062" y="613918"/>
                  </a:lnTo>
                  <a:lnTo>
                    <a:pt x="193103" y="636674"/>
                  </a:lnTo>
                  <a:lnTo>
                    <a:pt x="237425" y="653567"/>
                  </a:lnTo>
                  <a:lnTo>
                    <a:pt x="284511" y="664082"/>
                  </a:lnTo>
                  <a:lnTo>
                    <a:pt x="333844" y="667702"/>
                  </a:lnTo>
                  <a:lnTo>
                    <a:pt x="383178" y="664082"/>
                  </a:lnTo>
                  <a:lnTo>
                    <a:pt x="430264" y="653567"/>
                  </a:lnTo>
                  <a:lnTo>
                    <a:pt x="474585" y="636674"/>
                  </a:lnTo>
                  <a:lnTo>
                    <a:pt x="515627" y="613918"/>
                  </a:lnTo>
                  <a:lnTo>
                    <a:pt x="552872" y="585816"/>
                  </a:lnTo>
                  <a:lnTo>
                    <a:pt x="585803" y="552884"/>
                  </a:lnTo>
                  <a:lnTo>
                    <a:pt x="613905" y="515640"/>
                  </a:lnTo>
                  <a:lnTo>
                    <a:pt x="636661" y="474598"/>
                  </a:lnTo>
                  <a:lnTo>
                    <a:pt x="653555" y="430276"/>
                  </a:lnTo>
                  <a:lnTo>
                    <a:pt x="664070" y="383191"/>
                  </a:lnTo>
                  <a:lnTo>
                    <a:pt x="667689" y="333857"/>
                  </a:lnTo>
                  <a:lnTo>
                    <a:pt x="664070" y="284521"/>
                  </a:lnTo>
                  <a:lnTo>
                    <a:pt x="653555" y="237432"/>
                  </a:lnTo>
                  <a:lnTo>
                    <a:pt x="636661" y="193108"/>
                  </a:lnTo>
                  <a:lnTo>
                    <a:pt x="613905" y="152065"/>
                  </a:lnTo>
                  <a:lnTo>
                    <a:pt x="585803" y="114819"/>
                  </a:lnTo>
                  <a:lnTo>
                    <a:pt x="552872" y="81887"/>
                  </a:lnTo>
                  <a:lnTo>
                    <a:pt x="515627" y="53784"/>
                  </a:lnTo>
                  <a:lnTo>
                    <a:pt x="474585" y="31028"/>
                  </a:lnTo>
                  <a:lnTo>
                    <a:pt x="430264" y="14134"/>
                  </a:lnTo>
                  <a:lnTo>
                    <a:pt x="383178" y="3619"/>
                  </a:lnTo>
                  <a:lnTo>
                    <a:pt x="333844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">
              <a:extLst>
                <a:ext uri="{FF2B5EF4-FFF2-40B4-BE49-F238E27FC236}">
                  <a16:creationId xmlns:a16="http://schemas.microsoft.com/office/drawing/2014/main" id="{96F87202-6DD5-8F4A-CAF8-D688A0FE46F7}"/>
                </a:ext>
              </a:extLst>
            </p:cNvPr>
            <p:cNvSpPr/>
            <p:nvPr/>
          </p:nvSpPr>
          <p:spPr>
            <a:xfrm>
              <a:off x="713962" y="4229712"/>
              <a:ext cx="668020" cy="668020"/>
            </a:xfrm>
            <a:custGeom>
              <a:avLst/>
              <a:gdLst/>
              <a:ahLst/>
              <a:cxnLst/>
              <a:rect l="l" t="t" r="r" b="b"/>
              <a:pathLst>
                <a:path w="668019" h="668020">
                  <a:moveTo>
                    <a:pt x="333844" y="667702"/>
                  </a:moveTo>
                  <a:lnTo>
                    <a:pt x="383178" y="664082"/>
                  </a:lnTo>
                  <a:lnTo>
                    <a:pt x="430264" y="653567"/>
                  </a:lnTo>
                  <a:lnTo>
                    <a:pt x="474585" y="636674"/>
                  </a:lnTo>
                  <a:lnTo>
                    <a:pt x="515627" y="613918"/>
                  </a:lnTo>
                  <a:lnTo>
                    <a:pt x="552872" y="585816"/>
                  </a:lnTo>
                  <a:lnTo>
                    <a:pt x="585803" y="552884"/>
                  </a:lnTo>
                  <a:lnTo>
                    <a:pt x="613905" y="515640"/>
                  </a:lnTo>
                  <a:lnTo>
                    <a:pt x="636661" y="474598"/>
                  </a:lnTo>
                  <a:lnTo>
                    <a:pt x="653555" y="430276"/>
                  </a:lnTo>
                  <a:lnTo>
                    <a:pt x="664070" y="383191"/>
                  </a:lnTo>
                  <a:lnTo>
                    <a:pt x="667689" y="333857"/>
                  </a:lnTo>
                  <a:lnTo>
                    <a:pt x="664070" y="284521"/>
                  </a:lnTo>
                  <a:lnTo>
                    <a:pt x="653555" y="237432"/>
                  </a:lnTo>
                  <a:lnTo>
                    <a:pt x="636661" y="193108"/>
                  </a:lnTo>
                  <a:lnTo>
                    <a:pt x="613905" y="152065"/>
                  </a:lnTo>
                  <a:lnTo>
                    <a:pt x="585803" y="114819"/>
                  </a:lnTo>
                  <a:lnTo>
                    <a:pt x="552872" y="81887"/>
                  </a:lnTo>
                  <a:lnTo>
                    <a:pt x="515627" y="53784"/>
                  </a:lnTo>
                  <a:lnTo>
                    <a:pt x="474585" y="31028"/>
                  </a:lnTo>
                  <a:lnTo>
                    <a:pt x="430264" y="14134"/>
                  </a:lnTo>
                  <a:lnTo>
                    <a:pt x="383178" y="3619"/>
                  </a:lnTo>
                  <a:lnTo>
                    <a:pt x="333844" y="0"/>
                  </a:lnTo>
                  <a:lnTo>
                    <a:pt x="284511" y="3619"/>
                  </a:lnTo>
                  <a:lnTo>
                    <a:pt x="237425" y="14134"/>
                  </a:lnTo>
                  <a:lnTo>
                    <a:pt x="193103" y="31028"/>
                  </a:lnTo>
                  <a:lnTo>
                    <a:pt x="152062" y="53784"/>
                  </a:lnTo>
                  <a:lnTo>
                    <a:pt x="114817" y="81887"/>
                  </a:lnTo>
                  <a:lnTo>
                    <a:pt x="81886" y="114819"/>
                  </a:lnTo>
                  <a:lnTo>
                    <a:pt x="53784" y="152065"/>
                  </a:lnTo>
                  <a:lnTo>
                    <a:pt x="31028" y="193108"/>
                  </a:lnTo>
                  <a:lnTo>
                    <a:pt x="14134" y="237432"/>
                  </a:lnTo>
                  <a:lnTo>
                    <a:pt x="3619" y="284521"/>
                  </a:lnTo>
                  <a:lnTo>
                    <a:pt x="0" y="333857"/>
                  </a:lnTo>
                  <a:lnTo>
                    <a:pt x="3619" y="383191"/>
                  </a:lnTo>
                  <a:lnTo>
                    <a:pt x="14134" y="430276"/>
                  </a:lnTo>
                  <a:lnTo>
                    <a:pt x="31028" y="474598"/>
                  </a:lnTo>
                  <a:lnTo>
                    <a:pt x="53784" y="515640"/>
                  </a:lnTo>
                  <a:lnTo>
                    <a:pt x="81886" y="552884"/>
                  </a:lnTo>
                  <a:lnTo>
                    <a:pt x="114817" y="585816"/>
                  </a:lnTo>
                  <a:lnTo>
                    <a:pt x="152062" y="613918"/>
                  </a:lnTo>
                  <a:lnTo>
                    <a:pt x="193103" y="636674"/>
                  </a:lnTo>
                  <a:lnTo>
                    <a:pt x="237425" y="653567"/>
                  </a:lnTo>
                  <a:lnTo>
                    <a:pt x="284511" y="664082"/>
                  </a:lnTo>
                  <a:lnTo>
                    <a:pt x="333844" y="667702"/>
                  </a:lnTo>
                  <a:close/>
                </a:path>
              </a:pathLst>
            </a:custGeom>
            <a:ln w="9524">
              <a:solidFill>
                <a:srgbClr val="D2D2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5">
              <a:extLst>
                <a:ext uri="{FF2B5EF4-FFF2-40B4-BE49-F238E27FC236}">
                  <a16:creationId xmlns:a16="http://schemas.microsoft.com/office/drawing/2014/main" id="{29FE18E1-68F4-91E4-DC05-080CAEB827E7}"/>
                </a:ext>
              </a:extLst>
            </p:cNvPr>
            <p:cNvSpPr/>
            <p:nvPr/>
          </p:nvSpPr>
          <p:spPr>
            <a:xfrm>
              <a:off x="855207" y="4352167"/>
              <a:ext cx="422275" cy="423545"/>
            </a:xfrm>
            <a:custGeom>
              <a:avLst/>
              <a:gdLst/>
              <a:ahLst/>
              <a:cxnLst/>
              <a:rect l="l" t="t" r="r" b="b"/>
              <a:pathLst>
                <a:path w="422275" h="423545">
                  <a:moveTo>
                    <a:pt x="348175" y="52680"/>
                  </a:moveTo>
                  <a:lnTo>
                    <a:pt x="225894" y="52680"/>
                  </a:lnTo>
                  <a:lnTo>
                    <a:pt x="303593" y="398666"/>
                  </a:lnTo>
                  <a:lnTo>
                    <a:pt x="307786" y="408712"/>
                  </a:lnTo>
                  <a:lnTo>
                    <a:pt x="314813" y="416470"/>
                  </a:lnTo>
                  <a:lnTo>
                    <a:pt x="323946" y="421503"/>
                  </a:lnTo>
                  <a:lnTo>
                    <a:pt x="334378" y="423292"/>
                  </a:lnTo>
                  <a:lnTo>
                    <a:pt x="336664" y="423292"/>
                  </a:lnTo>
                  <a:lnTo>
                    <a:pt x="404355" y="408369"/>
                  </a:lnTo>
                  <a:lnTo>
                    <a:pt x="421855" y="380747"/>
                  </a:lnTo>
                  <a:lnTo>
                    <a:pt x="375056" y="172378"/>
                  </a:lnTo>
                  <a:lnTo>
                    <a:pt x="285203" y="172378"/>
                  </a:lnTo>
                  <a:lnTo>
                    <a:pt x="270675" y="102807"/>
                  </a:lnTo>
                  <a:lnTo>
                    <a:pt x="325716" y="91314"/>
                  </a:lnTo>
                  <a:lnTo>
                    <a:pt x="356851" y="91314"/>
                  </a:lnTo>
                  <a:lnTo>
                    <a:pt x="348175" y="52680"/>
                  </a:lnTo>
                  <a:close/>
                </a:path>
                <a:path w="422275" h="423545">
                  <a:moveTo>
                    <a:pt x="87744" y="1334"/>
                  </a:moveTo>
                  <a:lnTo>
                    <a:pt x="31546" y="1334"/>
                  </a:lnTo>
                  <a:lnTo>
                    <a:pt x="19277" y="3817"/>
                  </a:lnTo>
                  <a:lnTo>
                    <a:pt x="9248" y="10583"/>
                  </a:lnTo>
                  <a:lnTo>
                    <a:pt x="5809" y="15681"/>
                  </a:lnTo>
                  <a:lnTo>
                    <a:pt x="2462" y="20710"/>
                  </a:lnTo>
                  <a:lnTo>
                    <a:pt x="0" y="32881"/>
                  </a:lnTo>
                  <a:lnTo>
                    <a:pt x="0" y="389929"/>
                  </a:lnTo>
                  <a:lnTo>
                    <a:pt x="2482" y="402198"/>
                  </a:lnTo>
                  <a:lnTo>
                    <a:pt x="9248" y="412227"/>
                  </a:lnTo>
                  <a:lnTo>
                    <a:pt x="19277" y="418993"/>
                  </a:lnTo>
                  <a:lnTo>
                    <a:pt x="31683" y="421503"/>
                  </a:lnTo>
                  <a:lnTo>
                    <a:pt x="87517" y="421503"/>
                  </a:lnTo>
                  <a:lnTo>
                    <a:pt x="95233" y="420564"/>
                  </a:lnTo>
                  <a:lnTo>
                    <a:pt x="102063" y="417980"/>
                  </a:lnTo>
                  <a:lnTo>
                    <a:pt x="108036" y="413953"/>
                  </a:lnTo>
                  <a:lnTo>
                    <a:pt x="112953" y="408712"/>
                  </a:lnTo>
                  <a:lnTo>
                    <a:pt x="219017" y="408712"/>
                  </a:lnTo>
                  <a:lnTo>
                    <a:pt x="223412" y="402198"/>
                  </a:lnTo>
                  <a:lnTo>
                    <a:pt x="225894" y="389929"/>
                  </a:lnTo>
                  <a:lnTo>
                    <a:pt x="225894" y="167374"/>
                  </a:lnTo>
                  <a:lnTo>
                    <a:pt x="32003" y="167374"/>
                  </a:lnTo>
                  <a:lnTo>
                    <a:pt x="32003" y="96305"/>
                  </a:lnTo>
                  <a:lnTo>
                    <a:pt x="225894" y="96305"/>
                  </a:lnTo>
                  <a:lnTo>
                    <a:pt x="225894" y="52680"/>
                  </a:lnTo>
                  <a:lnTo>
                    <a:pt x="348175" y="52680"/>
                  </a:lnTo>
                  <a:lnTo>
                    <a:pt x="344196" y="34964"/>
                  </a:lnTo>
                  <a:lnTo>
                    <a:pt x="225894" y="34964"/>
                  </a:lnTo>
                  <a:lnTo>
                    <a:pt x="225894" y="32881"/>
                  </a:lnTo>
                  <a:lnTo>
                    <a:pt x="223432" y="20710"/>
                  </a:lnTo>
                  <a:lnTo>
                    <a:pt x="219017" y="14098"/>
                  </a:lnTo>
                  <a:lnTo>
                    <a:pt x="112953" y="14098"/>
                  </a:lnTo>
                  <a:lnTo>
                    <a:pt x="108036" y="8857"/>
                  </a:lnTo>
                  <a:lnTo>
                    <a:pt x="102063" y="4830"/>
                  </a:lnTo>
                  <a:lnTo>
                    <a:pt x="95233" y="2246"/>
                  </a:lnTo>
                  <a:lnTo>
                    <a:pt x="87744" y="1334"/>
                  </a:lnTo>
                  <a:close/>
                </a:path>
                <a:path w="422275" h="423545">
                  <a:moveTo>
                    <a:pt x="219017" y="408712"/>
                  </a:moveTo>
                  <a:lnTo>
                    <a:pt x="112953" y="408712"/>
                  </a:lnTo>
                  <a:lnTo>
                    <a:pt x="117864" y="413953"/>
                  </a:lnTo>
                  <a:lnTo>
                    <a:pt x="123832" y="417980"/>
                  </a:lnTo>
                  <a:lnTo>
                    <a:pt x="130661" y="420564"/>
                  </a:lnTo>
                  <a:lnTo>
                    <a:pt x="138377" y="421503"/>
                  </a:lnTo>
                  <a:lnTo>
                    <a:pt x="194211" y="421503"/>
                  </a:lnTo>
                  <a:lnTo>
                    <a:pt x="206617" y="418993"/>
                  </a:lnTo>
                  <a:lnTo>
                    <a:pt x="216646" y="412227"/>
                  </a:lnTo>
                  <a:lnTo>
                    <a:pt x="219017" y="408712"/>
                  </a:lnTo>
                  <a:close/>
                </a:path>
                <a:path w="422275" h="423545">
                  <a:moveTo>
                    <a:pt x="356851" y="91314"/>
                  </a:moveTo>
                  <a:lnTo>
                    <a:pt x="325716" y="91314"/>
                  </a:lnTo>
                  <a:lnTo>
                    <a:pt x="340245" y="160884"/>
                  </a:lnTo>
                  <a:lnTo>
                    <a:pt x="285203" y="172378"/>
                  </a:lnTo>
                  <a:lnTo>
                    <a:pt x="375056" y="172378"/>
                  </a:lnTo>
                  <a:lnTo>
                    <a:pt x="356851" y="91314"/>
                  </a:lnTo>
                  <a:close/>
                </a:path>
                <a:path w="422275" h="423545">
                  <a:moveTo>
                    <a:pt x="138137" y="96305"/>
                  </a:moveTo>
                  <a:lnTo>
                    <a:pt x="88226" y="96305"/>
                  </a:lnTo>
                  <a:lnTo>
                    <a:pt x="88226" y="167374"/>
                  </a:lnTo>
                  <a:lnTo>
                    <a:pt x="138137" y="167374"/>
                  </a:lnTo>
                  <a:lnTo>
                    <a:pt x="138137" y="96305"/>
                  </a:lnTo>
                  <a:close/>
                </a:path>
                <a:path w="422275" h="423545">
                  <a:moveTo>
                    <a:pt x="225894" y="96305"/>
                  </a:moveTo>
                  <a:lnTo>
                    <a:pt x="194360" y="96305"/>
                  </a:lnTo>
                  <a:lnTo>
                    <a:pt x="194360" y="167374"/>
                  </a:lnTo>
                  <a:lnTo>
                    <a:pt x="225894" y="167374"/>
                  </a:lnTo>
                  <a:lnTo>
                    <a:pt x="225894" y="96305"/>
                  </a:lnTo>
                  <a:close/>
                </a:path>
                <a:path w="422275" h="423545">
                  <a:moveTo>
                    <a:pt x="316532" y="0"/>
                  </a:moveTo>
                  <a:lnTo>
                    <a:pt x="304063" y="280"/>
                  </a:lnTo>
                  <a:lnTo>
                    <a:pt x="248695" y="12721"/>
                  </a:lnTo>
                  <a:lnTo>
                    <a:pt x="248914" y="12721"/>
                  </a:lnTo>
                  <a:lnTo>
                    <a:pt x="241071" y="15681"/>
                  </a:lnTo>
                  <a:lnTo>
                    <a:pt x="234308" y="20710"/>
                  </a:lnTo>
                  <a:lnTo>
                    <a:pt x="229174" y="27274"/>
                  </a:lnTo>
                  <a:lnTo>
                    <a:pt x="225894" y="34964"/>
                  </a:lnTo>
                  <a:lnTo>
                    <a:pt x="344196" y="34964"/>
                  </a:lnTo>
                  <a:lnTo>
                    <a:pt x="341769" y="24156"/>
                  </a:lnTo>
                  <a:lnTo>
                    <a:pt x="336637" y="12721"/>
                  </a:lnTo>
                  <a:lnTo>
                    <a:pt x="327807" y="4408"/>
                  </a:lnTo>
                  <a:lnTo>
                    <a:pt x="316532" y="0"/>
                  </a:lnTo>
                  <a:close/>
                </a:path>
                <a:path w="422275" h="423545">
                  <a:moveTo>
                    <a:pt x="194348" y="1334"/>
                  </a:moveTo>
                  <a:lnTo>
                    <a:pt x="138150" y="1334"/>
                  </a:lnTo>
                  <a:lnTo>
                    <a:pt x="130661" y="2246"/>
                  </a:lnTo>
                  <a:lnTo>
                    <a:pt x="123832" y="4830"/>
                  </a:lnTo>
                  <a:lnTo>
                    <a:pt x="117864" y="8857"/>
                  </a:lnTo>
                  <a:lnTo>
                    <a:pt x="112953" y="14098"/>
                  </a:lnTo>
                  <a:lnTo>
                    <a:pt x="219017" y="14098"/>
                  </a:lnTo>
                  <a:lnTo>
                    <a:pt x="216646" y="10583"/>
                  </a:lnTo>
                  <a:lnTo>
                    <a:pt x="206617" y="3817"/>
                  </a:lnTo>
                  <a:lnTo>
                    <a:pt x="194348" y="1334"/>
                  </a:lnTo>
                  <a:close/>
                </a:path>
              </a:pathLst>
            </a:custGeom>
            <a:solidFill>
              <a:srgbClr val="F6D3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6">
              <a:extLst>
                <a:ext uri="{FF2B5EF4-FFF2-40B4-BE49-F238E27FC236}">
                  <a16:creationId xmlns:a16="http://schemas.microsoft.com/office/drawing/2014/main" id="{FB6159AC-A5B3-CE08-ED44-8A953FD359FC}"/>
                </a:ext>
              </a:extLst>
            </p:cNvPr>
            <p:cNvSpPr/>
            <p:nvPr/>
          </p:nvSpPr>
          <p:spPr>
            <a:xfrm>
              <a:off x="855205" y="4352175"/>
              <a:ext cx="422275" cy="423545"/>
            </a:xfrm>
            <a:custGeom>
              <a:avLst/>
              <a:gdLst/>
              <a:ahLst/>
              <a:cxnLst/>
              <a:rect l="l" t="t" r="r" b="b"/>
              <a:pathLst>
                <a:path w="422275" h="423545">
                  <a:moveTo>
                    <a:pt x="94767" y="377418"/>
                  </a:moveTo>
                  <a:lnTo>
                    <a:pt x="91922" y="374573"/>
                  </a:lnTo>
                  <a:lnTo>
                    <a:pt x="27965" y="374573"/>
                  </a:lnTo>
                  <a:lnTo>
                    <a:pt x="25133" y="377418"/>
                  </a:lnTo>
                  <a:lnTo>
                    <a:pt x="25133" y="384429"/>
                  </a:lnTo>
                  <a:lnTo>
                    <a:pt x="27965" y="387273"/>
                  </a:lnTo>
                  <a:lnTo>
                    <a:pt x="88417" y="387273"/>
                  </a:lnTo>
                  <a:lnTo>
                    <a:pt x="91922" y="387273"/>
                  </a:lnTo>
                  <a:lnTo>
                    <a:pt x="94767" y="384429"/>
                  </a:lnTo>
                  <a:lnTo>
                    <a:pt x="94767" y="377418"/>
                  </a:lnTo>
                  <a:close/>
                </a:path>
                <a:path w="422275" h="423545">
                  <a:moveTo>
                    <a:pt x="94767" y="195313"/>
                  </a:moveTo>
                  <a:lnTo>
                    <a:pt x="91922" y="192468"/>
                  </a:lnTo>
                  <a:lnTo>
                    <a:pt x="27965" y="192468"/>
                  </a:lnTo>
                  <a:lnTo>
                    <a:pt x="25133" y="195313"/>
                  </a:lnTo>
                  <a:lnTo>
                    <a:pt x="25133" y="202323"/>
                  </a:lnTo>
                  <a:lnTo>
                    <a:pt x="27965" y="205168"/>
                  </a:lnTo>
                  <a:lnTo>
                    <a:pt x="88417" y="205168"/>
                  </a:lnTo>
                  <a:lnTo>
                    <a:pt x="91922" y="205168"/>
                  </a:lnTo>
                  <a:lnTo>
                    <a:pt x="94767" y="202323"/>
                  </a:lnTo>
                  <a:lnTo>
                    <a:pt x="94767" y="195313"/>
                  </a:lnTo>
                  <a:close/>
                </a:path>
                <a:path w="422275" h="423545">
                  <a:moveTo>
                    <a:pt x="94767" y="91808"/>
                  </a:moveTo>
                  <a:lnTo>
                    <a:pt x="91922" y="88963"/>
                  </a:lnTo>
                  <a:lnTo>
                    <a:pt x="82067" y="88963"/>
                  </a:lnTo>
                  <a:lnTo>
                    <a:pt x="82067" y="101663"/>
                  </a:lnTo>
                  <a:lnTo>
                    <a:pt x="82067" y="161366"/>
                  </a:lnTo>
                  <a:lnTo>
                    <a:pt x="37833" y="161366"/>
                  </a:lnTo>
                  <a:lnTo>
                    <a:pt x="37833" y="101663"/>
                  </a:lnTo>
                  <a:lnTo>
                    <a:pt x="82067" y="101663"/>
                  </a:lnTo>
                  <a:lnTo>
                    <a:pt x="82067" y="88963"/>
                  </a:lnTo>
                  <a:lnTo>
                    <a:pt x="27965" y="88963"/>
                  </a:lnTo>
                  <a:lnTo>
                    <a:pt x="25133" y="91808"/>
                  </a:lnTo>
                  <a:lnTo>
                    <a:pt x="25133" y="171221"/>
                  </a:lnTo>
                  <a:lnTo>
                    <a:pt x="27965" y="174066"/>
                  </a:lnTo>
                  <a:lnTo>
                    <a:pt x="91922" y="174066"/>
                  </a:lnTo>
                  <a:lnTo>
                    <a:pt x="94767" y="171221"/>
                  </a:lnTo>
                  <a:lnTo>
                    <a:pt x="94767" y="161366"/>
                  </a:lnTo>
                  <a:lnTo>
                    <a:pt x="94767" y="101663"/>
                  </a:lnTo>
                  <a:lnTo>
                    <a:pt x="94767" y="91808"/>
                  </a:lnTo>
                  <a:close/>
                </a:path>
                <a:path w="422275" h="423545">
                  <a:moveTo>
                    <a:pt x="94767" y="46075"/>
                  </a:moveTo>
                  <a:lnTo>
                    <a:pt x="91922" y="43230"/>
                  </a:lnTo>
                  <a:lnTo>
                    <a:pt x="27965" y="43230"/>
                  </a:lnTo>
                  <a:lnTo>
                    <a:pt x="25133" y="46075"/>
                  </a:lnTo>
                  <a:lnTo>
                    <a:pt x="25133" y="53086"/>
                  </a:lnTo>
                  <a:lnTo>
                    <a:pt x="27965" y="55930"/>
                  </a:lnTo>
                  <a:lnTo>
                    <a:pt x="88417" y="55930"/>
                  </a:lnTo>
                  <a:lnTo>
                    <a:pt x="91922" y="55930"/>
                  </a:lnTo>
                  <a:lnTo>
                    <a:pt x="94767" y="53086"/>
                  </a:lnTo>
                  <a:lnTo>
                    <a:pt x="94767" y="46075"/>
                  </a:lnTo>
                  <a:close/>
                </a:path>
                <a:path w="422275" h="423545">
                  <a:moveTo>
                    <a:pt x="201358" y="377418"/>
                  </a:moveTo>
                  <a:lnTo>
                    <a:pt x="198513" y="374573"/>
                  </a:lnTo>
                  <a:lnTo>
                    <a:pt x="134556" y="374573"/>
                  </a:lnTo>
                  <a:lnTo>
                    <a:pt x="131724" y="377418"/>
                  </a:lnTo>
                  <a:lnTo>
                    <a:pt x="131724" y="384429"/>
                  </a:lnTo>
                  <a:lnTo>
                    <a:pt x="134556" y="387273"/>
                  </a:lnTo>
                  <a:lnTo>
                    <a:pt x="195008" y="387273"/>
                  </a:lnTo>
                  <a:lnTo>
                    <a:pt x="198513" y="387273"/>
                  </a:lnTo>
                  <a:lnTo>
                    <a:pt x="201358" y="384429"/>
                  </a:lnTo>
                  <a:lnTo>
                    <a:pt x="201358" y="377418"/>
                  </a:lnTo>
                  <a:close/>
                </a:path>
                <a:path w="422275" h="423545">
                  <a:moveTo>
                    <a:pt x="201358" y="195313"/>
                  </a:moveTo>
                  <a:lnTo>
                    <a:pt x="198513" y="192468"/>
                  </a:lnTo>
                  <a:lnTo>
                    <a:pt x="134556" y="192468"/>
                  </a:lnTo>
                  <a:lnTo>
                    <a:pt x="131724" y="195313"/>
                  </a:lnTo>
                  <a:lnTo>
                    <a:pt x="131724" y="202323"/>
                  </a:lnTo>
                  <a:lnTo>
                    <a:pt x="134556" y="205168"/>
                  </a:lnTo>
                  <a:lnTo>
                    <a:pt x="195008" y="205168"/>
                  </a:lnTo>
                  <a:lnTo>
                    <a:pt x="198513" y="205168"/>
                  </a:lnTo>
                  <a:lnTo>
                    <a:pt x="201358" y="202323"/>
                  </a:lnTo>
                  <a:lnTo>
                    <a:pt x="201358" y="195313"/>
                  </a:lnTo>
                  <a:close/>
                </a:path>
                <a:path w="422275" h="423545">
                  <a:moveTo>
                    <a:pt x="201358" y="46075"/>
                  </a:moveTo>
                  <a:lnTo>
                    <a:pt x="198513" y="43230"/>
                  </a:lnTo>
                  <a:lnTo>
                    <a:pt x="134556" y="43230"/>
                  </a:lnTo>
                  <a:lnTo>
                    <a:pt x="131724" y="46075"/>
                  </a:lnTo>
                  <a:lnTo>
                    <a:pt x="131724" y="53086"/>
                  </a:lnTo>
                  <a:lnTo>
                    <a:pt x="134556" y="55930"/>
                  </a:lnTo>
                  <a:lnTo>
                    <a:pt x="195008" y="55930"/>
                  </a:lnTo>
                  <a:lnTo>
                    <a:pt x="198513" y="55930"/>
                  </a:lnTo>
                  <a:lnTo>
                    <a:pt x="201358" y="53086"/>
                  </a:lnTo>
                  <a:lnTo>
                    <a:pt x="201358" y="46075"/>
                  </a:lnTo>
                  <a:close/>
                </a:path>
                <a:path w="422275" h="423545">
                  <a:moveTo>
                    <a:pt x="201371" y="91808"/>
                  </a:moveTo>
                  <a:lnTo>
                    <a:pt x="198526" y="88963"/>
                  </a:lnTo>
                  <a:lnTo>
                    <a:pt x="188671" y="88963"/>
                  </a:lnTo>
                  <a:lnTo>
                    <a:pt x="188671" y="101663"/>
                  </a:lnTo>
                  <a:lnTo>
                    <a:pt x="188671" y="161366"/>
                  </a:lnTo>
                  <a:lnTo>
                    <a:pt x="144437" y="161366"/>
                  </a:lnTo>
                  <a:lnTo>
                    <a:pt x="144437" y="101663"/>
                  </a:lnTo>
                  <a:lnTo>
                    <a:pt x="188671" y="101663"/>
                  </a:lnTo>
                  <a:lnTo>
                    <a:pt x="188671" y="88963"/>
                  </a:lnTo>
                  <a:lnTo>
                    <a:pt x="134569" y="88963"/>
                  </a:lnTo>
                  <a:lnTo>
                    <a:pt x="131737" y="91808"/>
                  </a:lnTo>
                  <a:lnTo>
                    <a:pt x="131737" y="171221"/>
                  </a:lnTo>
                  <a:lnTo>
                    <a:pt x="134569" y="174066"/>
                  </a:lnTo>
                  <a:lnTo>
                    <a:pt x="198526" y="174066"/>
                  </a:lnTo>
                  <a:lnTo>
                    <a:pt x="201371" y="171221"/>
                  </a:lnTo>
                  <a:lnTo>
                    <a:pt x="201371" y="161366"/>
                  </a:lnTo>
                  <a:lnTo>
                    <a:pt x="201371" y="101663"/>
                  </a:lnTo>
                  <a:lnTo>
                    <a:pt x="201371" y="91808"/>
                  </a:lnTo>
                  <a:close/>
                </a:path>
                <a:path w="422275" h="423545">
                  <a:moveTo>
                    <a:pt x="322262" y="49237"/>
                  </a:moveTo>
                  <a:lnTo>
                    <a:pt x="320725" y="42405"/>
                  </a:lnTo>
                  <a:lnTo>
                    <a:pt x="317398" y="40271"/>
                  </a:lnTo>
                  <a:lnTo>
                    <a:pt x="254927" y="54267"/>
                  </a:lnTo>
                  <a:lnTo>
                    <a:pt x="252768" y="57658"/>
                  </a:lnTo>
                  <a:lnTo>
                    <a:pt x="254203" y="64033"/>
                  </a:lnTo>
                  <a:lnTo>
                    <a:pt x="256832" y="66040"/>
                  </a:lnTo>
                  <a:lnTo>
                    <a:pt x="259740" y="66040"/>
                  </a:lnTo>
                  <a:lnTo>
                    <a:pt x="260197" y="66040"/>
                  </a:lnTo>
                  <a:lnTo>
                    <a:pt x="320103" y="52641"/>
                  </a:lnTo>
                  <a:lnTo>
                    <a:pt x="322262" y="49237"/>
                  </a:lnTo>
                  <a:close/>
                </a:path>
                <a:path w="422275" h="423545">
                  <a:moveTo>
                    <a:pt x="347738" y="162737"/>
                  </a:moveTo>
                  <a:lnTo>
                    <a:pt x="333578" y="99720"/>
                  </a:lnTo>
                  <a:lnTo>
                    <a:pt x="333578" y="157683"/>
                  </a:lnTo>
                  <a:lnTo>
                    <a:pt x="290423" y="167373"/>
                  </a:lnTo>
                  <a:lnTo>
                    <a:pt x="277355" y="109118"/>
                  </a:lnTo>
                  <a:lnTo>
                    <a:pt x="320509" y="99428"/>
                  </a:lnTo>
                  <a:lnTo>
                    <a:pt x="333578" y="157683"/>
                  </a:lnTo>
                  <a:lnTo>
                    <a:pt x="333578" y="99720"/>
                  </a:lnTo>
                  <a:lnTo>
                    <a:pt x="325577" y="85280"/>
                  </a:lnTo>
                  <a:lnTo>
                    <a:pt x="264947" y="98894"/>
                  </a:lnTo>
                  <a:lnTo>
                    <a:pt x="262788" y="102285"/>
                  </a:lnTo>
                  <a:lnTo>
                    <a:pt x="280085" y="179298"/>
                  </a:lnTo>
                  <a:lnTo>
                    <a:pt x="282714" y="181305"/>
                  </a:lnTo>
                  <a:lnTo>
                    <a:pt x="286321" y="181305"/>
                  </a:lnTo>
                  <a:lnTo>
                    <a:pt x="344208" y="168313"/>
                  </a:lnTo>
                  <a:lnTo>
                    <a:pt x="345528" y="167373"/>
                  </a:lnTo>
                  <a:lnTo>
                    <a:pt x="347433" y="164452"/>
                  </a:lnTo>
                  <a:lnTo>
                    <a:pt x="347738" y="162737"/>
                  </a:lnTo>
                  <a:close/>
                </a:path>
                <a:path w="422275" h="423545">
                  <a:moveTo>
                    <a:pt x="354965" y="194843"/>
                  </a:moveTo>
                  <a:lnTo>
                    <a:pt x="353415" y="188010"/>
                  </a:lnTo>
                  <a:lnTo>
                    <a:pt x="350126" y="185877"/>
                  </a:lnTo>
                  <a:lnTo>
                    <a:pt x="287629" y="199872"/>
                  </a:lnTo>
                  <a:lnTo>
                    <a:pt x="285470" y="203263"/>
                  </a:lnTo>
                  <a:lnTo>
                    <a:pt x="286905" y="209638"/>
                  </a:lnTo>
                  <a:lnTo>
                    <a:pt x="289534" y="211645"/>
                  </a:lnTo>
                  <a:lnTo>
                    <a:pt x="292442" y="211645"/>
                  </a:lnTo>
                  <a:lnTo>
                    <a:pt x="292900" y="211645"/>
                  </a:lnTo>
                  <a:lnTo>
                    <a:pt x="352806" y="198247"/>
                  </a:lnTo>
                  <a:lnTo>
                    <a:pt x="354965" y="194843"/>
                  </a:lnTo>
                  <a:close/>
                </a:path>
                <a:path w="422275" h="423545">
                  <a:moveTo>
                    <a:pt x="394855" y="372529"/>
                  </a:moveTo>
                  <a:lnTo>
                    <a:pt x="393319" y="365696"/>
                  </a:lnTo>
                  <a:lnTo>
                    <a:pt x="389953" y="363537"/>
                  </a:lnTo>
                  <a:lnTo>
                    <a:pt x="327520" y="377558"/>
                  </a:lnTo>
                  <a:lnTo>
                    <a:pt x="325361" y="380949"/>
                  </a:lnTo>
                  <a:lnTo>
                    <a:pt x="326796" y="387324"/>
                  </a:lnTo>
                  <a:lnTo>
                    <a:pt x="329425" y="389331"/>
                  </a:lnTo>
                  <a:lnTo>
                    <a:pt x="332333" y="389331"/>
                  </a:lnTo>
                  <a:lnTo>
                    <a:pt x="332790" y="389331"/>
                  </a:lnTo>
                  <a:lnTo>
                    <a:pt x="392696" y="375932"/>
                  </a:lnTo>
                  <a:lnTo>
                    <a:pt x="394855" y="372529"/>
                  </a:lnTo>
                  <a:close/>
                </a:path>
                <a:path w="422275" h="423545">
                  <a:moveTo>
                    <a:pt x="421855" y="380733"/>
                  </a:moveTo>
                  <a:lnTo>
                    <a:pt x="408711" y="322211"/>
                  </a:lnTo>
                  <a:lnTo>
                    <a:pt x="408711" y="380212"/>
                  </a:lnTo>
                  <a:lnTo>
                    <a:pt x="407835" y="385254"/>
                  </a:lnTo>
                  <a:lnTo>
                    <a:pt x="402450" y="393763"/>
                  </a:lnTo>
                  <a:lnTo>
                    <a:pt x="398259" y="396709"/>
                  </a:lnTo>
                  <a:lnTo>
                    <a:pt x="338518" y="410133"/>
                  </a:lnTo>
                  <a:lnTo>
                    <a:pt x="331038" y="410286"/>
                  </a:lnTo>
                  <a:lnTo>
                    <a:pt x="324307" y="407657"/>
                  </a:lnTo>
                  <a:lnTo>
                    <a:pt x="319036" y="402704"/>
                  </a:lnTo>
                  <a:lnTo>
                    <a:pt x="316001" y="395871"/>
                  </a:lnTo>
                  <a:lnTo>
                    <a:pt x="237769" y="47510"/>
                  </a:lnTo>
                  <a:lnTo>
                    <a:pt x="237604" y="40030"/>
                  </a:lnTo>
                  <a:lnTo>
                    <a:pt x="240233" y="33286"/>
                  </a:lnTo>
                  <a:lnTo>
                    <a:pt x="245186" y="28028"/>
                  </a:lnTo>
                  <a:lnTo>
                    <a:pt x="252018" y="24980"/>
                  </a:lnTo>
                  <a:lnTo>
                    <a:pt x="308229" y="12357"/>
                  </a:lnTo>
                  <a:lnTo>
                    <a:pt x="309613" y="12204"/>
                  </a:lnTo>
                  <a:lnTo>
                    <a:pt x="319595" y="12204"/>
                  </a:lnTo>
                  <a:lnTo>
                    <a:pt x="327406" y="18173"/>
                  </a:lnTo>
                  <a:lnTo>
                    <a:pt x="408711" y="380212"/>
                  </a:lnTo>
                  <a:lnTo>
                    <a:pt x="408711" y="322211"/>
                  </a:lnTo>
                  <a:lnTo>
                    <a:pt x="341769" y="24155"/>
                  </a:lnTo>
                  <a:lnTo>
                    <a:pt x="316522" y="0"/>
                  </a:lnTo>
                  <a:lnTo>
                    <a:pt x="304063" y="279"/>
                  </a:lnTo>
                  <a:lnTo>
                    <a:pt x="248691" y="12725"/>
                  </a:lnTo>
                  <a:lnTo>
                    <a:pt x="248958" y="12725"/>
                  </a:lnTo>
                  <a:lnTo>
                    <a:pt x="237807" y="17703"/>
                  </a:lnTo>
                  <a:lnTo>
                    <a:pt x="229501" y="26504"/>
                  </a:lnTo>
                  <a:lnTo>
                    <a:pt x="225882" y="35763"/>
                  </a:lnTo>
                  <a:lnTo>
                    <a:pt x="225882" y="32880"/>
                  </a:lnTo>
                  <a:lnTo>
                    <a:pt x="223405" y="20612"/>
                  </a:lnTo>
                  <a:lnTo>
                    <a:pt x="218960" y="14033"/>
                  </a:lnTo>
                  <a:lnTo>
                    <a:pt x="216636" y="10579"/>
                  </a:lnTo>
                  <a:lnTo>
                    <a:pt x="213182" y="8255"/>
                  </a:lnTo>
                  <a:lnTo>
                    <a:pt x="213182" y="32880"/>
                  </a:lnTo>
                  <a:lnTo>
                    <a:pt x="213182" y="389928"/>
                  </a:lnTo>
                  <a:lnTo>
                    <a:pt x="211709" y="397256"/>
                  </a:lnTo>
                  <a:lnTo>
                    <a:pt x="207657" y="403250"/>
                  </a:lnTo>
                  <a:lnTo>
                    <a:pt x="201663" y="407289"/>
                  </a:lnTo>
                  <a:lnTo>
                    <a:pt x="194335" y="408774"/>
                  </a:lnTo>
                  <a:lnTo>
                    <a:pt x="138137" y="408774"/>
                  </a:lnTo>
                  <a:lnTo>
                    <a:pt x="130810" y="407289"/>
                  </a:lnTo>
                  <a:lnTo>
                    <a:pt x="124828" y="403250"/>
                  </a:lnTo>
                  <a:lnTo>
                    <a:pt x="120777" y="397256"/>
                  </a:lnTo>
                  <a:lnTo>
                    <a:pt x="119291" y="389928"/>
                  </a:lnTo>
                  <a:lnTo>
                    <a:pt x="119291" y="32880"/>
                  </a:lnTo>
                  <a:lnTo>
                    <a:pt x="120777" y="25552"/>
                  </a:lnTo>
                  <a:lnTo>
                    <a:pt x="124828" y="19558"/>
                  </a:lnTo>
                  <a:lnTo>
                    <a:pt x="130810" y="15519"/>
                  </a:lnTo>
                  <a:lnTo>
                    <a:pt x="138137" y="14033"/>
                  </a:lnTo>
                  <a:lnTo>
                    <a:pt x="194335" y="14033"/>
                  </a:lnTo>
                  <a:lnTo>
                    <a:pt x="201663" y="15519"/>
                  </a:lnTo>
                  <a:lnTo>
                    <a:pt x="207657" y="19558"/>
                  </a:lnTo>
                  <a:lnTo>
                    <a:pt x="211709" y="25552"/>
                  </a:lnTo>
                  <a:lnTo>
                    <a:pt x="213182" y="32880"/>
                  </a:lnTo>
                  <a:lnTo>
                    <a:pt x="213182" y="8255"/>
                  </a:lnTo>
                  <a:lnTo>
                    <a:pt x="206603" y="3810"/>
                  </a:lnTo>
                  <a:lnTo>
                    <a:pt x="194335" y="1333"/>
                  </a:lnTo>
                  <a:lnTo>
                    <a:pt x="138137" y="1333"/>
                  </a:lnTo>
                  <a:lnTo>
                    <a:pt x="125869" y="3810"/>
                  </a:lnTo>
                  <a:lnTo>
                    <a:pt x="115849" y="10579"/>
                  </a:lnTo>
                  <a:lnTo>
                    <a:pt x="112941" y="14897"/>
                  </a:lnTo>
                  <a:lnTo>
                    <a:pt x="112369" y="14033"/>
                  </a:lnTo>
                  <a:lnTo>
                    <a:pt x="110045" y="10579"/>
                  </a:lnTo>
                  <a:lnTo>
                    <a:pt x="106591" y="8255"/>
                  </a:lnTo>
                  <a:lnTo>
                    <a:pt x="106591" y="32880"/>
                  </a:lnTo>
                  <a:lnTo>
                    <a:pt x="106591" y="389928"/>
                  </a:lnTo>
                  <a:lnTo>
                    <a:pt x="105105" y="397256"/>
                  </a:lnTo>
                  <a:lnTo>
                    <a:pt x="101066" y="403250"/>
                  </a:lnTo>
                  <a:lnTo>
                    <a:pt x="95072" y="407289"/>
                  </a:lnTo>
                  <a:lnTo>
                    <a:pt x="87744" y="408774"/>
                  </a:lnTo>
                  <a:lnTo>
                    <a:pt x="31546" y="408774"/>
                  </a:lnTo>
                  <a:lnTo>
                    <a:pt x="24218" y="407289"/>
                  </a:lnTo>
                  <a:lnTo>
                    <a:pt x="18224" y="403250"/>
                  </a:lnTo>
                  <a:lnTo>
                    <a:pt x="14185" y="397256"/>
                  </a:lnTo>
                  <a:lnTo>
                    <a:pt x="12700" y="389928"/>
                  </a:lnTo>
                  <a:lnTo>
                    <a:pt x="12700" y="32880"/>
                  </a:lnTo>
                  <a:lnTo>
                    <a:pt x="14185" y="25552"/>
                  </a:lnTo>
                  <a:lnTo>
                    <a:pt x="18224" y="19558"/>
                  </a:lnTo>
                  <a:lnTo>
                    <a:pt x="24218" y="15519"/>
                  </a:lnTo>
                  <a:lnTo>
                    <a:pt x="31546" y="14033"/>
                  </a:lnTo>
                  <a:lnTo>
                    <a:pt x="87744" y="14033"/>
                  </a:lnTo>
                  <a:lnTo>
                    <a:pt x="95072" y="15519"/>
                  </a:lnTo>
                  <a:lnTo>
                    <a:pt x="101066" y="19558"/>
                  </a:lnTo>
                  <a:lnTo>
                    <a:pt x="105105" y="25552"/>
                  </a:lnTo>
                  <a:lnTo>
                    <a:pt x="106591" y="32880"/>
                  </a:lnTo>
                  <a:lnTo>
                    <a:pt x="106591" y="8255"/>
                  </a:lnTo>
                  <a:lnTo>
                    <a:pt x="100012" y="3810"/>
                  </a:lnTo>
                  <a:lnTo>
                    <a:pt x="87744" y="1333"/>
                  </a:lnTo>
                  <a:lnTo>
                    <a:pt x="31546" y="1333"/>
                  </a:lnTo>
                  <a:lnTo>
                    <a:pt x="19278" y="3810"/>
                  </a:lnTo>
                  <a:lnTo>
                    <a:pt x="9245" y="10579"/>
                  </a:lnTo>
                  <a:lnTo>
                    <a:pt x="2476" y="20612"/>
                  </a:lnTo>
                  <a:lnTo>
                    <a:pt x="0" y="32880"/>
                  </a:lnTo>
                  <a:lnTo>
                    <a:pt x="0" y="389928"/>
                  </a:lnTo>
                  <a:lnTo>
                    <a:pt x="2476" y="402196"/>
                  </a:lnTo>
                  <a:lnTo>
                    <a:pt x="9245" y="412229"/>
                  </a:lnTo>
                  <a:lnTo>
                    <a:pt x="19278" y="418998"/>
                  </a:lnTo>
                  <a:lnTo>
                    <a:pt x="31546" y="421474"/>
                  </a:lnTo>
                  <a:lnTo>
                    <a:pt x="87744" y="421474"/>
                  </a:lnTo>
                  <a:lnTo>
                    <a:pt x="100012" y="418998"/>
                  </a:lnTo>
                  <a:lnTo>
                    <a:pt x="110045" y="412229"/>
                  </a:lnTo>
                  <a:lnTo>
                    <a:pt x="112369" y="408774"/>
                  </a:lnTo>
                  <a:lnTo>
                    <a:pt x="112941" y="407924"/>
                  </a:lnTo>
                  <a:lnTo>
                    <a:pt x="115849" y="412229"/>
                  </a:lnTo>
                  <a:lnTo>
                    <a:pt x="125869" y="418998"/>
                  </a:lnTo>
                  <a:lnTo>
                    <a:pt x="138137" y="421474"/>
                  </a:lnTo>
                  <a:lnTo>
                    <a:pt x="194335" y="421474"/>
                  </a:lnTo>
                  <a:lnTo>
                    <a:pt x="206603" y="418998"/>
                  </a:lnTo>
                  <a:lnTo>
                    <a:pt x="216636" y="412229"/>
                  </a:lnTo>
                  <a:lnTo>
                    <a:pt x="218960" y="408774"/>
                  </a:lnTo>
                  <a:lnTo>
                    <a:pt x="223405" y="402196"/>
                  </a:lnTo>
                  <a:lnTo>
                    <a:pt x="225882" y="389928"/>
                  </a:lnTo>
                  <a:lnTo>
                    <a:pt x="225882" y="52616"/>
                  </a:lnTo>
                  <a:lnTo>
                    <a:pt x="303593" y="398665"/>
                  </a:lnTo>
                  <a:lnTo>
                    <a:pt x="307759" y="408686"/>
                  </a:lnTo>
                  <a:lnTo>
                    <a:pt x="314807" y="416471"/>
                  </a:lnTo>
                  <a:lnTo>
                    <a:pt x="323938" y="421500"/>
                  </a:lnTo>
                  <a:lnTo>
                    <a:pt x="334378" y="423291"/>
                  </a:lnTo>
                  <a:lnTo>
                    <a:pt x="336664" y="423291"/>
                  </a:lnTo>
                  <a:lnTo>
                    <a:pt x="338975" y="423049"/>
                  </a:lnTo>
                  <a:lnTo>
                    <a:pt x="395782" y="410286"/>
                  </a:lnTo>
                  <a:lnTo>
                    <a:pt x="404355" y="408368"/>
                  </a:lnTo>
                  <a:lnTo>
                    <a:pt x="411365" y="403428"/>
                  </a:lnTo>
                  <a:lnTo>
                    <a:pt x="420370" y="389178"/>
                  </a:lnTo>
                  <a:lnTo>
                    <a:pt x="421855" y="3807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1" name="object 29">
            <a:extLst>
              <a:ext uri="{FF2B5EF4-FFF2-40B4-BE49-F238E27FC236}">
                <a16:creationId xmlns:a16="http://schemas.microsoft.com/office/drawing/2014/main" id="{E7A41DD1-2EA5-871B-3798-FEDBA2C4080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27217" y="5121707"/>
            <a:ext cx="84543" cy="159562"/>
          </a:xfrm>
          <a:prstGeom prst="rect">
            <a:avLst/>
          </a:prstGeom>
        </p:spPr>
      </p:pic>
      <p:grpSp>
        <p:nvGrpSpPr>
          <p:cNvPr id="80" name="object 49">
            <a:extLst>
              <a:ext uri="{FF2B5EF4-FFF2-40B4-BE49-F238E27FC236}">
                <a16:creationId xmlns:a16="http://schemas.microsoft.com/office/drawing/2014/main" id="{140A5E55-146F-8DB3-61DE-C8B90C42102E}"/>
              </a:ext>
            </a:extLst>
          </p:cNvPr>
          <p:cNvGrpSpPr/>
          <p:nvPr/>
        </p:nvGrpSpPr>
        <p:grpSpPr>
          <a:xfrm>
            <a:off x="5334615" y="3017996"/>
            <a:ext cx="677545" cy="677545"/>
            <a:chOff x="3905999" y="2896876"/>
            <a:chExt cx="677545" cy="677545"/>
          </a:xfrm>
        </p:grpSpPr>
        <p:sp>
          <p:nvSpPr>
            <p:cNvPr id="81" name="object 50">
              <a:extLst>
                <a:ext uri="{FF2B5EF4-FFF2-40B4-BE49-F238E27FC236}">
                  <a16:creationId xmlns:a16="http://schemas.microsoft.com/office/drawing/2014/main" id="{E0A4DB38-07F1-368B-60B1-6958B9500DD5}"/>
                </a:ext>
              </a:extLst>
            </p:cNvPr>
            <p:cNvSpPr/>
            <p:nvPr/>
          </p:nvSpPr>
          <p:spPr>
            <a:xfrm>
              <a:off x="3910761" y="2901638"/>
              <a:ext cx="668020" cy="668020"/>
            </a:xfrm>
            <a:custGeom>
              <a:avLst/>
              <a:gdLst/>
              <a:ahLst/>
              <a:cxnLst/>
              <a:rect l="l" t="t" r="r" b="b"/>
              <a:pathLst>
                <a:path w="668020" h="668020">
                  <a:moveTo>
                    <a:pt x="333844" y="0"/>
                  </a:moveTo>
                  <a:lnTo>
                    <a:pt x="284511" y="3619"/>
                  </a:lnTo>
                  <a:lnTo>
                    <a:pt x="237425" y="14134"/>
                  </a:lnTo>
                  <a:lnTo>
                    <a:pt x="193103" y="31028"/>
                  </a:lnTo>
                  <a:lnTo>
                    <a:pt x="152062" y="53784"/>
                  </a:lnTo>
                  <a:lnTo>
                    <a:pt x="114817" y="81887"/>
                  </a:lnTo>
                  <a:lnTo>
                    <a:pt x="81886" y="114819"/>
                  </a:lnTo>
                  <a:lnTo>
                    <a:pt x="53784" y="152065"/>
                  </a:lnTo>
                  <a:lnTo>
                    <a:pt x="31028" y="193108"/>
                  </a:lnTo>
                  <a:lnTo>
                    <a:pt x="14134" y="237432"/>
                  </a:lnTo>
                  <a:lnTo>
                    <a:pt x="3619" y="284521"/>
                  </a:lnTo>
                  <a:lnTo>
                    <a:pt x="0" y="333857"/>
                  </a:lnTo>
                  <a:lnTo>
                    <a:pt x="3619" y="383191"/>
                  </a:lnTo>
                  <a:lnTo>
                    <a:pt x="14134" y="430276"/>
                  </a:lnTo>
                  <a:lnTo>
                    <a:pt x="31028" y="474598"/>
                  </a:lnTo>
                  <a:lnTo>
                    <a:pt x="53784" y="515640"/>
                  </a:lnTo>
                  <a:lnTo>
                    <a:pt x="81886" y="552884"/>
                  </a:lnTo>
                  <a:lnTo>
                    <a:pt x="114817" y="585816"/>
                  </a:lnTo>
                  <a:lnTo>
                    <a:pt x="152062" y="613918"/>
                  </a:lnTo>
                  <a:lnTo>
                    <a:pt x="193103" y="636674"/>
                  </a:lnTo>
                  <a:lnTo>
                    <a:pt x="237425" y="653567"/>
                  </a:lnTo>
                  <a:lnTo>
                    <a:pt x="284511" y="664082"/>
                  </a:lnTo>
                  <a:lnTo>
                    <a:pt x="333844" y="667702"/>
                  </a:lnTo>
                  <a:lnTo>
                    <a:pt x="383178" y="664082"/>
                  </a:lnTo>
                  <a:lnTo>
                    <a:pt x="430264" y="653567"/>
                  </a:lnTo>
                  <a:lnTo>
                    <a:pt x="474585" y="636674"/>
                  </a:lnTo>
                  <a:lnTo>
                    <a:pt x="515627" y="613918"/>
                  </a:lnTo>
                  <a:lnTo>
                    <a:pt x="552872" y="585816"/>
                  </a:lnTo>
                  <a:lnTo>
                    <a:pt x="585803" y="552884"/>
                  </a:lnTo>
                  <a:lnTo>
                    <a:pt x="613905" y="515640"/>
                  </a:lnTo>
                  <a:lnTo>
                    <a:pt x="636661" y="474598"/>
                  </a:lnTo>
                  <a:lnTo>
                    <a:pt x="653555" y="430276"/>
                  </a:lnTo>
                  <a:lnTo>
                    <a:pt x="664070" y="383191"/>
                  </a:lnTo>
                  <a:lnTo>
                    <a:pt x="667689" y="333857"/>
                  </a:lnTo>
                  <a:lnTo>
                    <a:pt x="664070" y="284521"/>
                  </a:lnTo>
                  <a:lnTo>
                    <a:pt x="653555" y="237432"/>
                  </a:lnTo>
                  <a:lnTo>
                    <a:pt x="636661" y="193108"/>
                  </a:lnTo>
                  <a:lnTo>
                    <a:pt x="613905" y="152065"/>
                  </a:lnTo>
                  <a:lnTo>
                    <a:pt x="585803" y="114819"/>
                  </a:lnTo>
                  <a:lnTo>
                    <a:pt x="552872" y="81887"/>
                  </a:lnTo>
                  <a:lnTo>
                    <a:pt x="515627" y="53784"/>
                  </a:lnTo>
                  <a:lnTo>
                    <a:pt x="474585" y="31028"/>
                  </a:lnTo>
                  <a:lnTo>
                    <a:pt x="430264" y="14134"/>
                  </a:lnTo>
                  <a:lnTo>
                    <a:pt x="383178" y="3619"/>
                  </a:lnTo>
                  <a:lnTo>
                    <a:pt x="333844" y="0"/>
                  </a:lnTo>
                  <a:close/>
                </a:path>
              </a:pathLst>
            </a:custGeom>
            <a:solidFill>
              <a:srgbClr val="EFEF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51">
              <a:extLst>
                <a:ext uri="{FF2B5EF4-FFF2-40B4-BE49-F238E27FC236}">
                  <a16:creationId xmlns:a16="http://schemas.microsoft.com/office/drawing/2014/main" id="{E658BF8A-8522-D8AD-C731-B11FF6F8751C}"/>
                </a:ext>
              </a:extLst>
            </p:cNvPr>
            <p:cNvSpPr/>
            <p:nvPr/>
          </p:nvSpPr>
          <p:spPr>
            <a:xfrm>
              <a:off x="3910761" y="2901638"/>
              <a:ext cx="668020" cy="668020"/>
            </a:xfrm>
            <a:custGeom>
              <a:avLst/>
              <a:gdLst/>
              <a:ahLst/>
              <a:cxnLst/>
              <a:rect l="l" t="t" r="r" b="b"/>
              <a:pathLst>
                <a:path w="668020" h="668020">
                  <a:moveTo>
                    <a:pt x="333844" y="667702"/>
                  </a:moveTo>
                  <a:lnTo>
                    <a:pt x="383178" y="664082"/>
                  </a:lnTo>
                  <a:lnTo>
                    <a:pt x="430264" y="653567"/>
                  </a:lnTo>
                  <a:lnTo>
                    <a:pt x="474585" y="636674"/>
                  </a:lnTo>
                  <a:lnTo>
                    <a:pt x="515627" y="613918"/>
                  </a:lnTo>
                  <a:lnTo>
                    <a:pt x="552872" y="585816"/>
                  </a:lnTo>
                  <a:lnTo>
                    <a:pt x="585803" y="552884"/>
                  </a:lnTo>
                  <a:lnTo>
                    <a:pt x="613905" y="515640"/>
                  </a:lnTo>
                  <a:lnTo>
                    <a:pt x="636661" y="474598"/>
                  </a:lnTo>
                  <a:lnTo>
                    <a:pt x="653555" y="430276"/>
                  </a:lnTo>
                  <a:lnTo>
                    <a:pt x="664070" y="383191"/>
                  </a:lnTo>
                  <a:lnTo>
                    <a:pt x="667689" y="333857"/>
                  </a:lnTo>
                  <a:lnTo>
                    <a:pt x="664070" y="284521"/>
                  </a:lnTo>
                  <a:lnTo>
                    <a:pt x="653555" y="237432"/>
                  </a:lnTo>
                  <a:lnTo>
                    <a:pt x="636661" y="193108"/>
                  </a:lnTo>
                  <a:lnTo>
                    <a:pt x="613905" y="152065"/>
                  </a:lnTo>
                  <a:lnTo>
                    <a:pt x="585803" y="114819"/>
                  </a:lnTo>
                  <a:lnTo>
                    <a:pt x="552872" y="81887"/>
                  </a:lnTo>
                  <a:lnTo>
                    <a:pt x="515627" y="53784"/>
                  </a:lnTo>
                  <a:lnTo>
                    <a:pt x="474585" y="31028"/>
                  </a:lnTo>
                  <a:lnTo>
                    <a:pt x="430264" y="14134"/>
                  </a:lnTo>
                  <a:lnTo>
                    <a:pt x="383178" y="3619"/>
                  </a:lnTo>
                  <a:lnTo>
                    <a:pt x="333844" y="0"/>
                  </a:lnTo>
                  <a:lnTo>
                    <a:pt x="284511" y="3619"/>
                  </a:lnTo>
                  <a:lnTo>
                    <a:pt x="237425" y="14134"/>
                  </a:lnTo>
                  <a:lnTo>
                    <a:pt x="193103" y="31028"/>
                  </a:lnTo>
                  <a:lnTo>
                    <a:pt x="152062" y="53784"/>
                  </a:lnTo>
                  <a:lnTo>
                    <a:pt x="114817" y="81887"/>
                  </a:lnTo>
                  <a:lnTo>
                    <a:pt x="81886" y="114819"/>
                  </a:lnTo>
                  <a:lnTo>
                    <a:pt x="53784" y="152065"/>
                  </a:lnTo>
                  <a:lnTo>
                    <a:pt x="31028" y="193108"/>
                  </a:lnTo>
                  <a:lnTo>
                    <a:pt x="14134" y="237432"/>
                  </a:lnTo>
                  <a:lnTo>
                    <a:pt x="3619" y="284521"/>
                  </a:lnTo>
                  <a:lnTo>
                    <a:pt x="0" y="333857"/>
                  </a:lnTo>
                  <a:lnTo>
                    <a:pt x="3619" y="383191"/>
                  </a:lnTo>
                  <a:lnTo>
                    <a:pt x="14134" y="430276"/>
                  </a:lnTo>
                  <a:lnTo>
                    <a:pt x="31028" y="474598"/>
                  </a:lnTo>
                  <a:lnTo>
                    <a:pt x="53784" y="515640"/>
                  </a:lnTo>
                  <a:lnTo>
                    <a:pt x="81886" y="552884"/>
                  </a:lnTo>
                  <a:lnTo>
                    <a:pt x="114817" y="585816"/>
                  </a:lnTo>
                  <a:lnTo>
                    <a:pt x="152062" y="613918"/>
                  </a:lnTo>
                  <a:lnTo>
                    <a:pt x="193103" y="636674"/>
                  </a:lnTo>
                  <a:lnTo>
                    <a:pt x="237425" y="653567"/>
                  </a:lnTo>
                  <a:lnTo>
                    <a:pt x="284511" y="664082"/>
                  </a:lnTo>
                  <a:lnTo>
                    <a:pt x="333844" y="667702"/>
                  </a:lnTo>
                  <a:close/>
                </a:path>
              </a:pathLst>
            </a:custGeom>
            <a:ln w="9524">
              <a:solidFill>
                <a:srgbClr val="D2D2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52">
              <a:extLst>
                <a:ext uri="{FF2B5EF4-FFF2-40B4-BE49-F238E27FC236}">
                  <a16:creationId xmlns:a16="http://schemas.microsoft.com/office/drawing/2014/main" id="{E087136E-1990-F7A1-6BE2-96C185E3F474}"/>
                </a:ext>
              </a:extLst>
            </p:cNvPr>
            <p:cNvSpPr/>
            <p:nvPr/>
          </p:nvSpPr>
          <p:spPr>
            <a:xfrm>
              <a:off x="4262728" y="3067351"/>
              <a:ext cx="139065" cy="257810"/>
            </a:xfrm>
            <a:custGeom>
              <a:avLst/>
              <a:gdLst/>
              <a:ahLst/>
              <a:cxnLst/>
              <a:rect l="l" t="t" r="r" b="b"/>
              <a:pathLst>
                <a:path w="139064" h="257810">
                  <a:moveTo>
                    <a:pt x="0" y="0"/>
                  </a:moveTo>
                  <a:lnTo>
                    <a:pt x="44422" y="12759"/>
                  </a:lnTo>
                  <a:lnTo>
                    <a:pt x="82515" y="37034"/>
                  </a:lnTo>
                  <a:lnTo>
                    <a:pt x="112243" y="70790"/>
                  </a:lnTo>
                  <a:lnTo>
                    <a:pt x="131572" y="111993"/>
                  </a:lnTo>
                  <a:lnTo>
                    <a:pt x="138468" y="158610"/>
                  </a:lnTo>
                  <a:lnTo>
                    <a:pt x="136132" y="185999"/>
                  </a:lnTo>
                  <a:lnTo>
                    <a:pt x="129386" y="211880"/>
                  </a:lnTo>
                  <a:lnTo>
                    <a:pt x="118617" y="235866"/>
                  </a:lnTo>
                  <a:lnTo>
                    <a:pt x="104216" y="25756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53">
              <a:extLst>
                <a:ext uri="{FF2B5EF4-FFF2-40B4-BE49-F238E27FC236}">
                  <a16:creationId xmlns:a16="http://schemas.microsoft.com/office/drawing/2014/main" id="{B25EB686-6F8D-F007-31B9-D438C8FC2DD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7093" y="3258046"/>
              <a:ext cx="85382" cy="77304"/>
            </a:xfrm>
            <a:prstGeom prst="rect">
              <a:avLst/>
            </a:prstGeom>
          </p:spPr>
        </p:pic>
        <p:sp>
          <p:nvSpPr>
            <p:cNvPr id="85" name="object 54">
              <a:extLst>
                <a:ext uri="{FF2B5EF4-FFF2-40B4-BE49-F238E27FC236}">
                  <a16:creationId xmlns:a16="http://schemas.microsoft.com/office/drawing/2014/main" id="{A2D3625A-D479-D0E8-AAF7-187C8E5BAA20}"/>
                </a:ext>
              </a:extLst>
            </p:cNvPr>
            <p:cNvSpPr/>
            <p:nvPr/>
          </p:nvSpPr>
          <p:spPr>
            <a:xfrm>
              <a:off x="4081086" y="3068762"/>
              <a:ext cx="130175" cy="266700"/>
            </a:xfrm>
            <a:custGeom>
              <a:avLst/>
              <a:gdLst/>
              <a:ahLst/>
              <a:cxnLst/>
              <a:rect l="l" t="t" r="r" b="b"/>
              <a:pathLst>
                <a:path w="130175" h="266700">
                  <a:moveTo>
                    <a:pt x="43154" y="266522"/>
                  </a:moveTo>
                  <a:lnTo>
                    <a:pt x="25117" y="243313"/>
                  </a:lnTo>
                  <a:lnTo>
                    <a:pt x="11537" y="216981"/>
                  </a:lnTo>
                  <a:lnTo>
                    <a:pt x="2978" y="188089"/>
                  </a:lnTo>
                  <a:lnTo>
                    <a:pt x="0" y="157200"/>
                  </a:lnTo>
                  <a:lnTo>
                    <a:pt x="6401" y="112237"/>
                  </a:lnTo>
                  <a:lnTo>
                    <a:pt x="24397" y="72221"/>
                  </a:lnTo>
                  <a:lnTo>
                    <a:pt x="52172" y="38966"/>
                  </a:lnTo>
                  <a:lnTo>
                    <a:pt x="87914" y="14288"/>
                  </a:lnTo>
                  <a:lnTo>
                    <a:pt x="129806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55">
              <a:extLst>
                <a:ext uri="{FF2B5EF4-FFF2-40B4-BE49-F238E27FC236}">
                  <a16:creationId xmlns:a16="http://schemas.microsoft.com/office/drawing/2014/main" id="{F469B1BE-55A7-47EE-B1C6-A9F809871B0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1453" y="3030287"/>
              <a:ext cx="73075" cy="100634"/>
            </a:xfrm>
            <a:prstGeom prst="rect">
              <a:avLst/>
            </a:prstGeom>
          </p:spPr>
        </p:pic>
        <p:pic>
          <p:nvPicPr>
            <p:cNvPr id="87" name="object 56">
              <a:extLst>
                <a:ext uri="{FF2B5EF4-FFF2-40B4-BE49-F238E27FC236}">
                  <a16:creationId xmlns:a16="http://schemas.microsoft.com/office/drawing/2014/main" id="{1B39757D-9037-C5A4-7D00-38429B6060F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48933" y="3160188"/>
              <a:ext cx="184416" cy="309664"/>
            </a:xfrm>
            <a:prstGeom prst="rect">
              <a:avLst/>
            </a:prstGeom>
          </p:spPr>
        </p:pic>
      </p:grpSp>
      <p:grpSp>
        <p:nvGrpSpPr>
          <p:cNvPr id="88" name="object 40">
            <a:extLst>
              <a:ext uri="{FF2B5EF4-FFF2-40B4-BE49-F238E27FC236}">
                <a16:creationId xmlns:a16="http://schemas.microsoft.com/office/drawing/2014/main" id="{511CB49C-A4C7-E771-2B51-689C809259D9}"/>
              </a:ext>
            </a:extLst>
          </p:cNvPr>
          <p:cNvGrpSpPr/>
          <p:nvPr/>
        </p:nvGrpSpPr>
        <p:grpSpPr>
          <a:xfrm>
            <a:off x="5334615" y="4204778"/>
            <a:ext cx="677545" cy="677545"/>
            <a:chOff x="3905999" y="4224949"/>
            <a:chExt cx="677545" cy="677545"/>
          </a:xfrm>
        </p:grpSpPr>
        <p:sp>
          <p:nvSpPr>
            <p:cNvPr id="89" name="object 41">
              <a:extLst>
                <a:ext uri="{FF2B5EF4-FFF2-40B4-BE49-F238E27FC236}">
                  <a16:creationId xmlns:a16="http://schemas.microsoft.com/office/drawing/2014/main" id="{69F30CCC-FFD6-2F92-A2A2-CDAFD380244D}"/>
                </a:ext>
              </a:extLst>
            </p:cNvPr>
            <p:cNvSpPr/>
            <p:nvPr/>
          </p:nvSpPr>
          <p:spPr>
            <a:xfrm>
              <a:off x="3910761" y="4229712"/>
              <a:ext cx="668020" cy="668020"/>
            </a:xfrm>
            <a:custGeom>
              <a:avLst/>
              <a:gdLst/>
              <a:ahLst/>
              <a:cxnLst/>
              <a:rect l="l" t="t" r="r" b="b"/>
              <a:pathLst>
                <a:path w="668020" h="668020">
                  <a:moveTo>
                    <a:pt x="333844" y="0"/>
                  </a:moveTo>
                  <a:lnTo>
                    <a:pt x="284511" y="3619"/>
                  </a:lnTo>
                  <a:lnTo>
                    <a:pt x="237425" y="14134"/>
                  </a:lnTo>
                  <a:lnTo>
                    <a:pt x="193103" y="31028"/>
                  </a:lnTo>
                  <a:lnTo>
                    <a:pt x="152062" y="53784"/>
                  </a:lnTo>
                  <a:lnTo>
                    <a:pt x="114817" y="81887"/>
                  </a:lnTo>
                  <a:lnTo>
                    <a:pt x="81886" y="114819"/>
                  </a:lnTo>
                  <a:lnTo>
                    <a:pt x="53784" y="152065"/>
                  </a:lnTo>
                  <a:lnTo>
                    <a:pt x="31028" y="193108"/>
                  </a:lnTo>
                  <a:lnTo>
                    <a:pt x="14134" y="237432"/>
                  </a:lnTo>
                  <a:lnTo>
                    <a:pt x="3619" y="284521"/>
                  </a:lnTo>
                  <a:lnTo>
                    <a:pt x="0" y="333857"/>
                  </a:lnTo>
                  <a:lnTo>
                    <a:pt x="3619" y="383191"/>
                  </a:lnTo>
                  <a:lnTo>
                    <a:pt x="14134" y="430276"/>
                  </a:lnTo>
                  <a:lnTo>
                    <a:pt x="31028" y="474598"/>
                  </a:lnTo>
                  <a:lnTo>
                    <a:pt x="53784" y="515640"/>
                  </a:lnTo>
                  <a:lnTo>
                    <a:pt x="81886" y="552884"/>
                  </a:lnTo>
                  <a:lnTo>
                    <a:pt x="114817" y="585816"/>
                  </a:lnTo>
                  <a:lnTo>
                    <a:pt x="152062" y="613918"/>
                  </a:lnTo>
                  <a:lnTo>
                    <a:pt x="193103" y="636674"/>
                  </a:lnTo>
                  <a:lnTo>
                    <a:pt x="237425" y="653567"/>
                  </a:lnTo>
                  <a:lnTo>
                    <a:pt x="284511" y="664082"/>
                  </a:lnTo>
                  <a:lnTo>
                    <a:pt x="333844" y="667702"/>
                  </a:lnTo>
                  <a:lnTo>
                    <a:pt x="383178" y="664082"/>
                  </a:lnTo>
                  <a:lnTo>
                    <a:pt x="430264" y="653567"/>
                  </a:lnTo>
                  <a:lnTo>
                    <a:pt x="474585" y="636674"/>
                  </a:lnTo>
                  <a:lnTo>
                    <a:pt x="515627" y="613918"/>
                  </a:lnTo>
                  <a:lnTo>
                    <a:pt x="552872" y="585816"/>
                  </a:lnTo>
                  <a:lnTo>
                    <a:pt x="585803" y="552884"/>
                  </a:lnTo>
                  <a:lnTo>
                    <a:pt x="613905" y="515640"/>
                  </a:lnTo>
                  <a:lnTo>
                    <a:pt x="636661" y="474598"/>
                  </a:lnTo>
                  <a:lnTo>
                    <a:pt x="653555" y="430276"/>
                  </a:lnTo>
                  <a:lnTo>
                    <a:pt x="664070" y="383191"/>
                  </a:lnTo>
                  <a:lnTo>
                    <a:pt x="667689" y="333857"/>
                  </a:lnTo>
                  <a:lnTo>
                    <a:pt x="664070" y="284521"/>
                  </a:lnTo>
                  <a:lnTo>
                    <a:pt x="653555" y="237432"/>
                  </a:lnTo>
                  <a:lnTo>
                    <a:pt x="636661" y="193108"/>
                  </a:lnTo>
                  <a:lnTo>
                    <a:pt x="613905" y="152065"/>
                  </a:lnTo>
                  <a:lnTo>
                    <a:pt x="585803" y="114819"/>
                  </a:lnTo>
                  <a:lnTo>
                    <a:pt x="552872" y="81887"/>
                  </a:lnTo>
                  <a:lnTo>
                    <a:pt x="515627" y="53784"/>
                  </a:lnTo>
                  <a:lnTo>
                    <a:pt x="474585" y="31028"/>
                  </a:lnTo>
                  <a:lnTo>
                    <a:pt x="430264" y="14134"/>
                  </a:lnTo>
                  <a:lnTo>
                    <a:pt x="383178" y="3619"/>
                  </a:lnTo>
                  <a:lnTo>
                    <a:pt x="333844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42">
              <a:extLst>
                <a:ext uri="{FF2B5EF4-FFF2-40B4-BE49-F238E27FC236}">
                  <a16:creationId xmlns:a16="http://schemas.microsoft.com/office/drawing/2014/main" id="{B9E690A4-A25D-19C2-DCB0-7AB5BC5391CA}"/>
                </a:ext>
              </a:extLst>
            </p:cNvPr>
            <p:cNvSpPr/>
            <p:nvPr/>
          </p:nvSpPr>
          <p:spPr>
            <a:xfrm>
              <a:off x="3910761" y="4229712"/>
              <a:ext cx="668020" cy="668020"/>
            </a:xfrm>
            <a:custGeom>
              <a:avLst/>
              <a:gdLst/>
              <a:ahLst/>
              <a:cxnLst/>
              <a:rect l="l" t="t" r="r" b="b"/>
              <a:pathLst>
                <a:path w="668020" h="668020">
                  <a:moveTo>
                    <a:pt x="333844" y="667702"/>
                  </a:moveTo>
                  <a:lnTo>
                    <a:pt x="383178" y="664082"/>
                  </a:lnTo>
                  <a:lnTo>
                    <a:pt x="430264" y="653567"/>
                  </a:lnTo>
                  <a:lnTo>
                    <a:pt x="474585" y="636674"/>
                  </a:lnTo>
                  <a:lnTo>
                    <a:pt x="515627" y="613918"/>
                  </a:lnTo>
                  <a:lnTo>
                    <a:pt x="552872" y="585816"/>
                  </a:lnTo>
                  <a:lnTo>
                    <a:pt x="585803" y="552884"/>
                  </a:lnTo>
                  <a:lnTo>
                    <a:pt x="613905" y="515640"/>
                  </a:lnTo>
                  <a:lnTo>
                    <a:pt x="636661" y="474598"/>
                  </a:lnTo>
                  <a:lnTo>
                    <a:pt x="653555" y="430276"/>
                  </a:lnTo>
                  <a:lnTo>
                    <a:pt x="664070" y="383191"/>
                  </a:lnTo>
                  <a:lnTo>
                    <a:pt x="667689" y="333857"/>
                  </a:lnTo>
                  <a:lnTo>
                    <a:pt x="664070" y="284521"/>
                  </a:lnTo>
                  <a:lnTo>
                    <a:pt x="653555" y="237432"/>
                  </a:lnTo>
                  <a:lnTo>
                    <a:pt x="636661" y="193108"/>
                  </a:lnTo>
                  <a:lnTo>
                    <a:pt x="613905" y="152065"/>
                  </a:lnTo>
                  <a:lnTo>
                    <a:pt x="585803" y="114819"/>
                  </a:lnTo>
                  <a:lnTo>
                    <a:pt x="552872" y="81887"/>
                  </a:lnTo>
                  <a:lnTo>
                    <a:pt x="515627" y="53784"/>
                  </a:lnTo>
                  <a:lnTo>
                    <a:pt x="474585" y="31028"/>
                  </a:lnTo>
                  <a:lnTo>
                    <a:pt x="430264" y="14134"/>
                  </a:lnTo>
                  <a:lnTo>
                    <a:pt x="383178" y="3619"/>
                  </a:lnTo>
                  <a:lnTo>
                    <a:pt x="333844" y="0"/>
                  </a:lnTo>
                  <a:lnTo>
                    <a:pt x="284511" y="3619"/>
                  </a:lnTo>
                  <a:lnTo>
                    <a:pt x="237425" y="14134"/>
                  </a:lnTo>
                  <a:lnTo>
                    <a:pt x="193103" y="31028"/>
                  </a:lnTo>
                  <a:lnTo>
                    <a:pt x="152062" y="53784"/>
                  </a:lnTo>
                  <a:lnTo>
                    <a:pt x="114817" y="81887"/>
                  </a:lnTo>
                  <a:lnTo>
                    <a:pt x="81886" y="114819"/>
                  </a:lnTo>
                  <a:lnTo>
                    <a:pt x="53784" y="152065"/>
                  </a:lnTo>
                  <a:lnTo>
                    <a:pt x="31028" y="193108"/>
                  </a:lnTo>
                  <a:lnTo>
                    <a:pt x="14134" y="237432"/>
                  </a:lnTo>
                  <a:lnTo>
                    <a:pt x="3619" y="284521"/>
                  </a:lnTo>
                  <a:lnTo>
                    <a:pt x="0" y="333857"/>
                  </a:lnTo>
                  <a:lnTo>
                    <a:pt x="3619" y="383191"/>
                  </a:lnTo>
                  <a:lnTo>
                    <a:pt x="14134" y="430276"/>
                  </a:lnTo>
                  <a:lnTo>
                    <a:pt x="31028" y="474598"/>
                  </a:lnTo>
                  <a:lnTo>
                    <a:pt x="53784" y="515640"/>
                  </a:lnTo>
                  <a:lnTo>
                    <a:pt x="81886" y="552884"/>
                  </a:lnTo>
                  <a:lnTo>
                    <a:pt x="114817" y="585816"/>
                  </a:lnTo>
                  <a:lnTo>
                    <a:pt x="152062" y="613918"/>
                  </a:lnTo>
                  <a:lnTo>
                    <a:pt x="193103" y="636674"/>
                  </a:lnTo>
                  <a:lnTo>
                    <a:pt x="237425" y="653567"/>
                  </a:lnTo>
                  <a:lnTo>
                    <a:pt x="284511" y="664082"/>
                  </a:lnTo>
                  <a:lnTo>
                    <a:pt x="333844" y="667702"/>
                  </a:lnTo>
                  <a:close/>
                </a:path>
              </a:pathLst>
            </a:custGeom>
            <a:ln w="9524">
              <a:solidFill>
                <a:srgbClr val="D2D2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43">
              <a:extLst>
                <a:ext uri="{FF2B5EF4-FFF2-40B4-BE49-F238E27FC236}">
                  <a16:creationId xmlns:a16="http://schemas.microsoft.com/office/drawing/2014/main" id="{7F9BC5A0-998B-BAA0-6081-9012C9ED76B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25400" y="4328289"/>
              <a:ext cx="439102" cy="469633"/>
            </a:xfrm>
            <a:prstGeom prst="rect">
              <a:avLst/>
            </a:prstGeom>
          </p:spPr>
        </p:pic>
      </p:grpSp>
      <p:pic>
        <p:nvPicPr>
          <p:cNvPr id="92" name="object 29">
            <a:extLst>
              <a:ext uri="{FF2B5EF4-FFF2-40B4-BE49-F238E27FC236}">
                <a16:creationId xmlns:a16="http://schemas.microsoft.com/office/drawing/2014/main" id="{936BE8E6-6131-63D7-96C4-FEE5ABC522E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71633" y="3322138"/>
            <a:ext cx="84543" cy="159562"/>
          </a:xfrm>
          <a:prstGeom prst="rect">
            <a:avLst/>
          </a:prstGeom>
        </p:spPr>
      </p:pic>
      <p:pic>
        <p:nvPicPr>
          <p:cNvPr id="93" name="object 29">
            <a:extLst>
              <a:ext uri="{FF2B5EF4-FFF2-40B4-BE49-F238E27FC236}">
                <a16:creationId xmlns:a16="http://schemas.microsoft.com/office/drawing/2014/main" id="{39F813C8-475F-DBA2-2BBA-E1DF6CC35D0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31600" y="4443397"/>
            <a:ext cx="84543" cy="159562"/>
          </a:xfrm>
          <a:prstGeom prst="rect">
            <a:avLst/>
          </a:prstGeom>
        </p:spPr>
      </p:pic>
      <p:sp>
        <p:nvSpPr>
          <p:cNvPr id="106" name="Footer Placeholder 3">
            <a:extLst>
              <a:ext uri="{FF2B5EF4-FFF2-40B4-BE49-F238E27FC236}">
                <a16:creationId xmlns:a16="http://schemas.microsoft.com/office/drawing/2014/main" id="{DE60EC78-01D4-0EB0-622E-0BF9A6537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2773854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29AB4-E581-926F-248A-F6C48D414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C38507-4969-8A23-5503-0BFB8200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7</a:t>
            </a:fld>
            <a:endParaRPr lang="mk-M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2E34EB-7DE8-D3A1-65B3-86ED0500A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369" y="431875"/>
            <a:ext cx="7556376" cy="821953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ТИПОВИ НА ДОКУМЕНТ </a:t>
            </a:r>
            <a:b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</a:br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е-ФАКТУРА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BF77B1-F643-093A-C8B0-99C85ED68A60}"/>
              </a:ext>
            </a:extLst>
          </p:cNvPr>
          <p:cNvSpPr txBox="1"/>
          <p:nvPr/>
        </p:nvSpPr>
        <p:spPr>
          <a:xfrm>
            <a:off x="2295213" y="1560961"/>
            <a:ext cx="5949194" cy="351294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Фактура која се издава за извршена трансакција</a:t>
            </a:r>
            <a:endParaRPr lang="en-US" sz="1500" dirty="0">
              <a:latin typeface="StobiSerif Regular" panose="02000503060000020004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500" dirty="0" err="1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Книжни</a:t>
            </a: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одобренија</a:t>
            </a: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ru-RU" sz="1500" dirty="0" err="1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задолженија</a:t>
            </a: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 за </a:t>
            </a:r>
            <a:r>
              <a:rPr lang="ru-RU" sz="1500" dirty="0" err="1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извршени</a:t>
            </a: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 трансакции</a:t>
            </a:r>
            <a:endParaRPr lang="en-US" sz="1500" dirty="0">
              <a:latin typeface="StobiSerif Regular" panose="02000503060000020004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500" dirty="0" err="1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Авансна</a:t>
            </a: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 фактура</a:t>
            </a:r>
            <a:endParaRPr lang="en-US" sz="1500" dirty="0">
              <a:latin typeface="StobiSerif Regular" panose="02000503060000020004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500" dirty="0" err="1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Извештај</a:t>
            </a: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 за </a:t>
            </a:r>
            <a:r>
              <a:rPr lang="ru-RU" sz="1500" dirty="0" err="1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задржан</a:t>
            </a: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 ДДВ во </a:t>
            </a:r>
            <a:r>
              <a:rPr lang="ru-RU" sz="1500" dirty="0" err="1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постапка</a:t>
            </a: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lang="ru-RU" sz="1500" dirty="0" err="1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присилна</a:t>
            </a: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наплата</a:t>
            </a: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ru-RU" sz="1500" dirty="0" err="1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присилно</a:t>
            </a: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извршување</a:t>
            </a:r>
            <a:r>
              <a:rPr lang="ru-RU" sz="1500" dirty="0">
                <a:latin typeface="StobiSerif Regular" panose="0200050306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 (ДДВ-ПНПИ)</a:t>
            </a:r>
            <a:endParaRPr lang="en-US" sz="1500" dirty="0">
              <a:latin typeface="StobiSerif Regular" panose="02000503060000020004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500" dirty="0" err="1">
                <a:latin typeface="StobiSerif Regular" panose="02000503060000020004" pitchFamily="50" charset="0"/>
                <a:cs typeface="Arial" panose="020B0604020202020204" pitchFamily="34" charset="0"/>
              </a:rPr>
              <a:t>Извештај</a:t>
            </a:r>
            <a:r>
              <a:rPr lang="ru-RU" sz="1500" dirty="0">
                <a:latin typeface="StobiSerif Regular" panose="02000503060000020004" pitchFamily="50" charset="0"/>
                <a:cs typeface="Arial" panose="020B0604020202020204" pitchFamily="34" charset="0"/>
              </a:rPr>
              <a:t> за </a:t>
            </a:r>
            <a:r>
              <a:rPr lang="ru-RU" sz="1500" dirty="0" err="1">
                <a:latin typeface="StobiSerif Regular" panose="02000503060000020004" pitchFamily="50" charset="0"/>
                <a:cs typeface="Arial" panose="020B0604020202020204" pitchFamily="34" charset="0"/>
              </a:rPr>
              <a:t>пресметка</a:t>
            </a:r>
            <a:r>
              <a:rPr lang="ru-RU" sz="1500" dirty="0">
                <a:latin typeface="StobiSerif Regular" panose="02000503060000020004" pitchFamily="50" charset="0"/>
                <a:cs typeface="Arial" panose="020B0604020202020204" pitchFamily="34" charset="0"/>
              </a:rPr>
              <a:t> на ДДВ во </a:t>
            </a:r>
            <a:r>
              <a:rPr lang="ru-RU" sz="1500" dirty="0" err="1">
                <a:latin typeface="StobiSerif Regular" panose="02000503060000020004" pitchFamily="50" charset="0"/>
                <a:cs typeface="Arial" panose="020B0604020202020204" pitchFamily="34" charset="0"/>
              </a:rPr>
              <a:t>постапка</a:t>
            </a:r>
            <a:r>
              <a:rPr lang="ru-RU" sz="1500" dirty="0">
                <a:latin typeface="StobiSerif Regular" panose="02000503060000020004" pitchFamily="50" charset="0"/>
                <a:cs typeface="Arial" panose="020B0604020202020204" pitchFamily="34" charset="0"/>
              </a:rPr>
              <a:t> на </a:t>
            </a:r>
            <a:r>
              <a:rPr lang="ru-RU" sz="1500" dirty="0" err="1">
                <a:latin typeface="StobiSerif Regular" panose="02000503060000020004" pitchFamily="50" charset="0"/>
                <a:cs typeface="Arial" panose="020B0604020202020204" pitchFamily="34" charset="0"/>
              </a:rPr>
              <a:t>присилна</a:t>
            </a:r>
            <a:r>
              <a:rPr lang="ru-RU" sz="1500" dirty="0">
                <a:latin typeface="StobiSerif Regular" panose="02000503060000020004" pitchFamily="50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latin typeface="StobiSerif Regular" panose="02000503060000020004" pitchFamily="50" charset="0"/>
                <a:cs typeface="Arial" panose="020B0604020202020204" pitchFamily="34" charset="0"/>
              </a:rPr>
              <a:t>наплата</a:t>
            </a:r>
            <a:r>
              <a:rPr lang="ru-RU" sz="1500" dirty="0">
                <a:latin typeface="StobiSerif Regular" panose="02000503060000020004" pitchFamily="50" charset="0"/>
                <a:cs typeface="Arial" panose="020B0604020202020204" pitchFamily="34" charset="0"/>
              </a:rPr>
              <a:t> и </a:t>
            </a:r>
            <a:r>
              <a:rPr lang="ru-RU" sz="1500" dirty="0" err="1">
                <a:latin typeface="StobiSerif Regular" panose="02000503060000020004" pitchFamily="50" charset="0"/>
                <a:cs typeface="Arial" panose="020B0604020202020204" pitchFamily="34" charset="0"/>
              </a:rPr>
              <a:t>присилно</a:t>
            </a:r>
            <a:r>
              <a:rPr lang="ru-RU" sz="1500" dirty="0">
                <a:latin typeface="StobiSerif Regular" panose="02000503060000020004" pitchFamily="50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latin typeface="StobiSerif Regular" panose="02000503060000020004" pitchFamily="50" charset="0"/>
                <a:cs typeface="Arial" panose="020B0604020202020204" pitchFamily="34" charset="0"/>
              </a:rPr>
              <a:t>извршување</a:t>
            </a:r>
            <a:r>
              <a:rPr lang="ru-RU" sz="1500" dirty="0">
                <a:latin typeface="StobiSerif Regular" panose="02000503060000020004" pitchFamily="50" charset="0"/>
                <a:cs typeface="Arial" panose="020B0604020202020204" pitchFamily="34" charset="0"/>
              </a:rPr>
              <a:t> (ДДВ-ПНПИ/ДС)</a:t>
            </a:r>
            <a:endParaRPr lang="en-US" sz="1500" dirty="0">
              <a:latin typeface="StobiSerif Regular" panose="02000503060000020004" pitchFamily="50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mk-MK" sz="1500" dirty="0">
                <a:latin typeface="StobiSerif Regular" panose="02000503060000020004" pitchFamily="50" charset="0"/>
                <a:cs typeface="Arial" panose="020B0604020202020204" pitchFamily="34" charset="0"/>
              </a:rPr>
              <a:t>Други документи кои предизвикуваат финансиски трансакции </a:t>
            </a:r>
            <a:endParaRPr lang="mk-MK" sz="1200" dirty="0">
              <a:latin typeface="StobiSerif Regular" panose="02000503060000020004" pitchFamily="50" charset="0"/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731C82EF-3E87-5B1A-4F77-164415AE9213}"/>
              </a:ext>
            </a:extLst>
          </p:cNvPr>
          <p:cNvSpPr/>
          <p:nvPr/>
        </p:nvSpPr>
        <p:spPr>
          <a:xfrm>
            <a:off x="1840094" y="1428299"/>
            <a:ext cx="6620338" cy="3728893"/>
          </a:xfrm>
          <a:prstGeom prst="frame">
            <a:avLst>
              <a:gd name="adj1" fmla="val 844"/>
            </a:avLst>
          </a:prstGeom>
          <a:solidFill>
            <a:srgbClr val="D01B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F4BC27-E199-E0C9-BD40-9870509A5E44}"/>
              </a:ext>
            </a:extLst>
          </p:cNvPr>
          <p:cNvSpPr/>
          <p:nvPr/>
        </p:nvSpPr>
        <p:spPr>
          <a:xfrm>
            <a:off x="7901439" y="3933055"/>
            <a:ext cx="932844" cy="821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86305F2-4F65-5377-4943-1132675CC479}"/>
              </a:ext>
            </a:extLst>
          </p:cNvPr>
          <p:cNvSpPr/>
          <p:nvPr/>
        </p:nvSpPr>
        <p:spPr>
          <a:xfrm rot="10800000">
            <a:off x="8172400" y="4149080"/>
            <a:ext cx="567177" cy="432048"/>
          </a:xfrm>
          <a:custGeom>
            <a:avLst/>
            <a:gdLst/>
            <a:ahLst/>
            <a:cxnLst/>
            <a:rect l="l" t="t" r="r" b="b"/>
            <a:pathLst>
              <a:path w="460177" h="361950">
                <a:moveTo>
                  <a:pt x="427435" y="0"/>
                </a:moveTo>
                <a:lnTo>
                  <a:pt x="460177" y="69056"/>
                </a:lnTo>
                <a:cubicBezTo>
                  <a:pt x="426839" y="80169"/>
                  <a:pt x="402928" y="95647"/>
                  <a:pt x="388442" y="115491"/>
                </a:cubicBezTo>
                <a:cubicBezTo>
                  <a:pt x="373956" y="135335"/>
                  <a:pt x="366316" y="161727"/>
                  <a:pt x="365522" y="194667"/>
                </a:cubicBezTo>
                <a:lnTo>
                  <a:pt x="446485" y="194667"/>
                </a:lnTo>
                <a:lnTo>
                  <a:pt x="446485" y="361950"/>
                </a:lnTo>
                <a:lnTo>
                  <a:pt x="279202" y="361950"/>
                </a:lnTo>
                <a:lnTo>
                  <a:pt x="279202" y="242292"/>
                </a:lnTo>
                <a:cubicBezTo>
                  <a:pt x="279202" y="193477"/>
                  <a:pt x="283468" y="155178"/>
                  <a:pt x="292001" y="127397"/>
                </a:cubicBezTo>
                <a:cubicBezTo>
                  <a:pt x="300534" y="99616"/>
                  <a:pt x="316409" y="74613"/>
                  <a:pt x="339626" y="52388"/>
                </a:cubicBezTo>
                <a:cubicBezTo>
                  <a:pt x="362843" y="30163"/>
                  <a:pt x="392113" y="12700"/>
                  <a:pt x="427435" y="0"/>
                </a:cubicBezTo>
                <a:close/>
                <a:moveTo>
                  <a:pt x="148233" y="0"/>
                </a:moveTo>
                <a:lnTo>
                  <a:pt x="180975" y="69056"/>
                </a:lnTo>
                <a:cubicBezTo>
                  <a:pt x="147638" y="80169"/>
                  <a:pt x="123726" y="95647"/>
                  <a:pt x="109240" y="115491"/>
                </a:cubicBezTo>
                <a:cubicBezTo>
                  <a:pt x="94754" y="135335"/>
                  <a:pt x="87114" y="161727"/>
                  <a:pt x="86321" y="194667"/>
                </a:cubicBezTo>
                <a:lnTo>
                  <a:pt x="167283" y="194667"/>
                </a:lnTo>
                <a:lnTo>
                  <a:pt x="167283" y="361950"/>
                </a:lnTo>
                <a:lnTo>
                  <a:pt x="0" y="361950"/>
                </a:lnTo>
                <a:lnTo>
                  <a:pt x="0" y="242292"/>
                </a:lnTo>
                <a:cubicBezTo>
                  <a:pt x="0" y="193874"/>
                  <a:pt x="4267" y="155674"/>
                  <a:pt x="12800" y="127695"/>
                </a:cubicBezTo>
                <a:cubicBezTo>
                  <a:pt x="21332" y="99715"/>
                  <a:pt x="37108" y="74613"/>
                  <a:pt x="60127" y="52388"/>
                </a:cubicBezTo>
                <a:cubicBezTo>
                  <a:pt x="83146" y="30163"/>
                  <a:pt x="112514" y="12700"/>
                  <a:pt x="148233" y="0"/>
                </a:cubicBezTo>
                <a:close/>
              </a:path>
            </a:pathLst>
          </a:custGeom>
          <a:solidFill>
            <a:srgbClr val="D01B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5A73DC1-DC07-55DC-A932-8DC1BCC151C6}"/>
              </a:ext>
            </a:extLst>
          </p:cNvPr>
          <p:cNvSpPr/>
          <p:nvPr/>
        </p:nvSpPr>
        <p:spPr>
          <a:xfrm>
            <a:off x="1362369" y="1818945"/>
            <a:ext cx="932844" cy="821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F10148B-57FC-8274-16D6-D014EF778B3B}"/>
              </a:ext>
            </a:extLst>
          </p:cNvPr>
          <p:cNvSpPr/>
          <p:nvPr/>
        </p:nvSpPr>
        <p:spPr>
          <a:xfrm>
            <a:off x="1560949" y="2018351"/>
            <a:ext cx="621500" cy="423140"/>
          </a:xfrm>
          <a:custGeom>
            <a:avLst/>
            <a:gdLst/>
            <a:ahLst/>
            <a:cxnLst/>
            <a:rect l="l" t="t" r="r" b="b"/>
            <a:pathLst>
              <a:path w="460177" h="361950">
                <a:moveTo>
                  <a:pt x="427435" y="0"/>
                </a:moveTo>
                <a:lnTo>
                  <a:pt x="460177" y="69056"/>
                </a:lnTo>
                <a:cubicBezTo>
                  <a:pt x="426839" y="80169"/>
                  <a:pt x="402928" y="95647"/>
                  <a:pt x="388442" y="115491"/>
                </a:cubicBezTo>
                <a:cubicBezTo>
                  <a:pt x="373956" y="135335"/>
                  <a:pt x="366316" y="161727"/>
                  <a:pt x="365522" y="194667"/>
                </a:cubicBezTo>
                <a:lnTo>
                  <a:pt x="446485" y="194667"/>
                </a:lnTo>
                <a:lnTo>
                  <a:pt x="446485" y="361950"/>
                </a:lnTo>
                <a:lnTo>
                  <a:pt x="279202" y="361950"/>
                </a:lnTo>
                <a:lnTo>
                  <a:pt x="279202" y="242292"/>
                </a:lnTo>
                <a:cubicBezTo>
                  <a:pt x="279202" y="193477"/>
                  <a:pt x="283468" y="155178"/>
                  <a:pt x="292001" y="127397"/>
                </a:cubicBezTo>
                <a:cubicBezTo>
                  <a:pt x="300534" y="99616"/>
                  <a:pt x="316409" y="74613"/>
                  <a:pt x="339626" y="52388"/>
                </a:cubicBezTo>
                <a:cubicBezTo>
                  <a:pt x="362843" y="30163"/>
                  <a:pt x="392113" y="12700"/>
                  <a:pt x="427435" y="0"/>
                </a:cubicBezTo>
                <a:close/>
                <a:moveTo>
                  <a:pt x="148233" y="0"/>
                </a:moveTo>
                <a:lnTo>
                  <a:pt x="180975" y="69056"/>
                </a:lnTo>
                <a:cubicBezTo>
                  <a:pt x="147638" y="80169"/>
                  <a:pt x="123726" y="95647"/>
                  <a:pt x="109240" y="115491"/>
                </a:cubicBezTo>
                <a:cubicBezTo>
                  <a:pt x="94754" y="135335"/>
                  <a:pt x="87114" y="161727"/>
                  <a:pt x="86321" y="194667"/>
                </a:cubicBezTo>
                <a:lnTo>
                  <a:pt x="167283" y="194667"/>
                </a:lnTo>
                <a:lnTo>
                  <a:pt x="167283" y="361950"/>
                </a:lnTo>
                <a:lnTo>
                  <a:pt x="0" y="361950"/>
                </a:lnTo>
                <a:lnTo>
                  <a:pt x="0" y="242292"/>
                </a:lnTo>
                <a:cubicBezTo>
                  <a:pt x="0" y="193874"/>
                  <a:pt x="4267" y="155674"/>
                  <a:pt x="12800" y="127695"/>
                </a:cubicBezTo>
                <a:cubicBezTo>
                  <a:pt x="21332" y="99715"/>
                  <a:pt x="37108" y="74613"/>
                  <a:pt x="60127" y="52388"/>
                </a:cubicBezTo>
                <a:cubicBezTo>
                  <a:pt x="83146" y="30163"/>
                  <a:pt x="112514" y="12700"/>
                  <a:pt x="148233" y="0"/>
                </a:cubicBezTo>
                <a:close/>
              </a:path>
            </a:pathLst>
          </a:custGeom>
          <a:solidFill>
            <a:srgbClr val="D01B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2CAF15-5F37-468A-F120-E410B4847165}"/>
              </a:ext>
            </a:extLst>
          </p:cNvPr>
          <p:cNvSpPr txBox="1"/>
          <p:nvPr/>
        </p:nvSpPr>
        <p:spPr>
          <a:xfrm>
            <a:off x="1702594" y="5299987"/>
            <a:ext cx="6753394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FF33CC"/>
              </a:buClr>
              <a:buNone/>
            </a:pPr>
            <a:r>
              <a:rPr lang="mk-MK" sz="1600" i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Во зависност од типот на документот во </a:t>
            </a:r>
            <a:r>
              <a:rPr lang="mk-MK" sz="1600" b="1" i="1" kern="1200" dirty="0">
                <a:solidFill>
                  <a:srgbClr val="D01B6B"/>
                </a:solidFill>
                <a:latin typeface="StobiSerif Regular" panose="02000503060000020004" pitchFamily="50" charset="0"/>
              </a:rPr>
              <a:t>е-Фактурата</a:t>
            </a:r>
            <a:r>
              <a:rPr lang="mk-MK" sz="1600" b="1" i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</a:t>
            </a:r>
            <a:r>
              <a:rPr lang="mk-MK" sz="1600" i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може да се </a:t>
            </a:r>
            <a:r>
              <a:rPr lang="mk-MK" sz="1600" i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референцираат</a:t>
            </a:r>
            <a:r>
              <a:rPr lang="mk-MK" sz="1600" i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поврзани документи кои се поднесуваат во иста структура како и </a:t>
            </a:r>
            <a:r>
              <a:rPr lang="mk-MK" sz="1600" b="1" i="1" kern="1200" dirty="0">
                <a:solidFill>
                  <a:srgbClr val="D01B6B"/>
                </a:solidFill>
                <a:latin typeface="StobiSerif Regular" panose="02000503060000020004" pitchFamily="50" charset="0"/>
              </a:rPr>
              <a:t>е-Фактурата</a:t>
            </a:r>
            <a:endParaRPr lang="mk-MK" sz="1600" b="1" i="1" kern="1200" dirty="0">
              <a:solidFill>
                <a:srgbClr val="D01B6B"/>
              </a:solidFill>
              <a:latin typeface="StobiSerif Regular" panose="02000503060000020004" pitchFamily="50" charset="0"/>
              <a:ea typeface="+mn-ea"/>
              <a:cs typeface="+mn-cs"/>
            </a:endParaRPr>
          </a:p>
        </p:txBody>
      </p:sp>
      <p:sp>
        <p:nvSpPr>
          <p:cNvPr id="34" name="Footer Placeholder 3">
            <a:extLst>
              <a:ext uri="{FF2B5EF4-FFF2-40B4-BE49-F238E27FC236}">
                <a16:creationId xmlns:a16="http://schemas.microsoft.com/office/drawing/2014/main" id="{9ABA20DF-189D-10CD-DE58-0D28E9015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1607755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50E13-4549-E30A-ECE7-B9F74032C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EA064B-4D82-92BE-C5AD-3D7D02879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8</a:t>
            </a:fld>
            <a:endParaRPr lang="mk-M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13DC16-5E08-C10B-6BF3-8EB0F30A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457" y="625374"/>
            <a:ext cx="5209234" cy="432048"/>
          </a:xfrm>
        </p:spPr>
        <p:txBody>
          <a:bodyPr>
            <a:noAutofit/>
          </a:bodyPr>
          <a:lstStyle/>
          <a:p>
            <a:pPr algn="l"/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ПОВРЗАНИ ДОКУМЕНТИ </a:t>
            </a:r>
          </a:p>
        </p:txBody>
      </p:sp>
      <p:sp>
        <p:nvSpPr>
          <p:cNvPr id="13" name="Rectangle: Top Corners Rounded 4">
            <a:extLst>
              <a:ext uri="{FF2B5EF4-FFF2-40B4-BE49-F238E27FC236}">
                <a16:creationId xmlns:a16="http://schemas.microsoft.com/office/drawing/2014/main" id="{1D019895-5042-842F-AB15-892FB1AF460F}"/>
              </a:ext>
            </a:extLst>
          </p:cNvPr>
          <p:cNvSpPr txBox="1"/>
          <p:nvPr/>
        </p:nvSpPr>
        <p:spPr>
          <a:xfrm>
            <a:off x="2030812" y="5339942"/>
            <a:ext cx="5802950" cy="9956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60" tIns="20320" rIns="60960" bIns="2032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FF33CC"/>
              </a:buClr>
              <a:buNone/>
            </a:pPr>
            <a:endParaRPr lang="mk-MK" sz="1600" b="1" i="1" kern="1200" dirty="0">
              <a:solidFill>
                <a:srgbClr val="D01B6B"/>
              </a:solidFill>
              <a:latin typeface="StobiSerif Regular" panose="02000503060000020004" pitchFamily="50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693039-7C72-10A5-3382-D8B899D58212}"/>
              </a:ext>
            </a:extLst>
          </p:cNvPr>
          <p:cNvSpPr/>
          <p:nvPr/>
        </p:nvSpPr>
        <p:spPr>
          <a:xfrm rot="16200000">
            <a:off x="2605977" y="1573770"/>
            <a:ext cx="1025488" cy="10253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Isosceles Triangle 1">
            <a:extLst>
              <a:ext uri="{FF2B5EF4-FFF2-40B4-BE49-F238E27FC236}">
                <a16:creationId xmlns:a16="http://schemas.microsoft.com/office/drawing/2014/main" id="{7979988F-AA33-A94F-12B0-9629CA6F53AB}"/>
              </a:ext>
            </a:extLst>
          </p:cNvPr>
          <p:cNvSpPr/>
          <p:nvPr/>
        </p:nvSpPr>
        <p:spPr>
          <a:xfrm rot="5400000">
            <a:off x="1622890" y="1388765"/>
            <a:ext cx="1100913" cy="1395380"/>
          </a:xfrm>
          <a:custGeom>
            <a:avLst/>
            <a:gdLst/>
            <a:ahLst/>
            <a:cxnLst/>
            <a:rect l="l" t="t" r="r" b="b"/>
            <a:pathLst>
              <a:path w="1080000" h="1368874">
                <a:moveTo>
                  <a:pt x="1080000" y="1368874"/>
                </a:moveTo>
                <a:lnTo>
                  <a:pt x="0" y="1368874"/>
                </a:lnTo>
                <a:lnTo>
                  <a:pt x="0" y="288874"/>
                </a:lnTo>
                <a:lnTo>
                  <a:pt x="372453" y="288874"/>
                </a:lnTo>
                <a:lnTo>
                  <a:pt x="540000" y="0"/>
                </a:lnTo>
                <a:lnTo>
                  <a:pt x="707547" y="288874"/>
                </a:lnTo>
                <a:lnTo>
                  <a:pt x="1080000" y="288874"/>
                </a:lnTo>
                <a:close/>
              </a:path>
            </a:pathLst>
          </a:custGeom>
          <a:solidFill>
            <a:srgbClr val="D01B6B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EFEE72-FBCF-0E38-9729-F63B4E3C2270}"/>
              </a:ext>
            </a:extLst>
          </p:cNvPr>
          <p:cNvSpPr/>
          <p:nvPr/>
        </p:nvSpPr>
        <p:spPr>
          <a:xfrm rot="16200000">
            <a:off x="4821434" y="3755923"/>
            <a:ext cx="1025488" cy="102537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Isosceles Triangle 1">
            <a:extLst>
              <a:ext uri="{FF2B5EF4-FFF2-40B4-BE49-F238E27FC236}">
                <a16:creationId xmlns:a16="http://schemas.microsoft.com/office/drawing/2014/main" id="{D6FA0BCB-A5AF-EE98-C96D-BAA15A2DB70B}"/>
              </a:ext>
            </a:extLst>
          </p:cNvPr>
          <p:cNvSpPr/>
          <p:nvPr/>
        </p:nvSpPr>
        <p:spPr>
          <a:xfrm rot="5400000">
            <a:off x="3838345" y="3570920"/>
            <a:ext cx="1100913" cy="1395381"/>
          </a:xfrm>
          <a:custGeom>
            <a:avLst/>
            <a:gdLst/>
            <a:ahLst/>
            <a:cxnLst/>
            <a:rect l="l" t="t" r="r" b="b"/>
            <a:pathLst>
              <a:path w="1080000" h="1368874">
                <a:moveTo>
                  <a:pt x="1080000" y="1368874"/>
                </a:moveTo>
                <a:lnTo>
                  <a:pt x="0" y="1368874"/>
                </a:lnTo>
                <a:lnTo>
                  <a:pt x="0" y="288874"/>
                </a:lnTo>
                <a:lnTo>
                  <a:pt x="372453" y="288874"/>
                </a:lnTo>
                <a:lnTo>
                  <a:pt x="540000" y="0"/>
                </a:lnTo>
                <a:lnTo>
                  <a:pt x="707547" y="288874"/>
                </a:lnTo>
                <a:lnTo>
                  <a:pt x="1080000" y="288874"/>
                </a:lnTo>
                <a:close/>
              </a:path>
            </a:pathLst>
          </a:custGeom>
          <a:solidFill>
            <a:srgbClr val="D01B6B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447802-F146-2BC8-ABA1-1E63501DF617}"/>
              </a:ext>
            </a:extLst>
          </p:cNvPr>
          <p:cNvSpPr/>
          <p:nvPr/>
        </p:nvSpPr>
        <p:spPr>
          <a:xfrm rot="16200000">
            <a:off x="3713704" y="2673322"/>
            <a:ext cx="1025488" cy="10253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Isosceles Triangle 1">
            <a:extLst>
              <a:ext uri="{FF2B5EF4-FFF2-40B4-BE49-F238E27FC236}">
                <a16:creationId xmlns:a16="http://schemas.microsoft.com/office/drawing/2014/main" id="{CC4B15B8-D391-BBF3-88F8-1B767BB44006}"/>
              </a:ext>
            </a:extLst>
          </p:cNvPr>
          <p:cNvSpPr/>
          <p:nvPr/>
        </p:nvSpPr>
        <p:spPr>
          <a:xfrm rot="5400000">
            <a:off x="2730617" y="2488317"/>
            <a:ext cx="1100913" cy="1395380"/>
          </a:xfrm>
          <a:custGeom>
            <a:avLst/>
            <a:gdLst/>
            <a:ahLst/>
            <a:cxnLst/>
            <a:rect l="l" t="t" r="r" b="b"/>
            <a:pathLst>
              <a:path w="1080000" h="1368874">
                <a:moveTo>
                  <a:pt x="1080000" y="1368874"/>
                </a:moveTo>
                <a:lnTo>
                  <a:pt x="0" y="1368874"/>
                </a:lnTo>
                <a:lnTo>
                  <a:pt x="0" y="288874"/>
                </a:lnTo>
                <a:lnTo>
                  <a:pt x="372453" y="288874"/>
                </a:lnTo>
                <a:lnTo>
                  <a:pt x="540000" y="0"/>
                </a:lnTo>
                <a:lnTo>
                  <a:pt x="707547" y="288874"/>
                </a:lnTo>
                <a:lnTo>
                  <a:pt x="1080000" y="288874"/>
                </a:lnTo>
                <a:close/>
              </a:path>
            </a:pathLst>
          </a:custGeom>
          <a:solidFill>
            <a:srgbClr val="D01B6B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7A7F79-32C6-CB2F-8568-2C37AA393569}"/>
              </a:ext>
            </a:extLst>
          </p:cNvPr>
          <p:cNvSpPr txBox="1"/>
          <p:nvPr/>
        </p:nvSpPr>
        <p:spPr>
          <a:xfrm>
            <a:off x="3713761" y="1945132"/>
            <a:ext cx="45648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rgbClr val="FF33CC"/>
              </a:buClr>
            </a:pPr>
            <a:r>
              <a:rPr lang="mk-MK" sz="1400" b="1" dirty="0">
                <a:latin typeface="StobiSerif Regular" panose="02000503060000020004" pitchFamily="50" charset="0"/>
              </a:rPr>
              <a:t>ЕДИНСТВЕНА ЦАРИНСКА ДЕКЛАРАЦИЈА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88D263-3068-BDFD-2E09-8DD05FAB6AC0}"/>
              </a:ext>
            </a:extLst>
          </p:cNvPr>
          <p:cNvSpPr txBox="1"/>
          <p:nvPr/>
        </p:nvSpPr>
        <p:spPr>
          <a:xfrm>
            <a:off x="4821491" y="2981490"/>
            <a:ext cx="3822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rgbClr val="FF33CC"/>
              </a:buClr>
            </a:pPr>
            <a:r>
              <a:rPr lang="ru-RU" sz="1400" b="1" dirty="0">
                <a:latin typeface="StobiSerif Regular" panose="02000503060000020004" pitchFamily="50" charset="0"/>
              </a:rPr>
              <a:t>ДОКУМЕНТ ЗА ИСПОРАКА НА УСЛУГИ И ДОБРА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7DB5F8-0AA4-569B-4AD6-77F5AD1030A9}"/>
              </a:ext>
            </a:extLst>
          </p:cNvPr>
          <p:cNvSpPr txBox="1"/>
          <p:nvPr/>
        </p:nvSpPr>
        <p:spPr>
          <a:xfrm>
            <a:off x="5940152" y="3811629"/>
            <a:ext cx="30963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rgbClr val="FF33CC"/>
              </a:buClr>
            </a:pPr>
            <a:r>
              <a:rPr lang="ru-RU" sz="1400" b="1" dirty="0">
                <a:latin typeface="StobiSerif Regular" panose="02000503060000020004" pitchFamily="50" charset="0"/>
              </a:rPr>
              <a:t>СИТЕ ДРУГИ ДОКУМЕНТИ КОИ ПРЕТХОДАТ НА ИЗДАВАЊЕТО НА ФАКТУРАТА</a:t>
            </a:r>
          </a:p>
        </p:txBody>
      </p:sp>
      <p:sp>
        <p:nvSpPr>
          <p:cNvPr id="32" name="Rounded Rectangle 1">
            <a:extLst>
              <a:ext uri="{FF2B5EF4-FFF2-40B4-BE49-F238E27FC236}">
                <a16:creationId xmlns:a16="http://schemas.microsoft.com/office/drawing/2014/main" id="{640788FB-AE72-FE74-ABCB-815E28CB68ED}"/>
              </a:ext>
            </a:extLst>
          </p:cNvPr>
          <p:cNvSpPr>
            <a:spLocks/>
          </p:cNvSpPr>
          <p:nvPr/>
        </p:nvSpPr>
        <p:spPr>
          <a:xfrm>
            <a:off x="1794125" y="1822998"/>
            <a:ext cx="379221" cy="379221"/>
          </a:xfrm>
          <a:custGeom>
            <a:avLst/>
            <a:gdLst/>
            <a:ahLst/>
            <a:cxnLst/>
            <a:rect l="l" t="t" r="r" b="b"/>
            <a:pathLst>
              <a:path w="3888432" h="3902714">
                <a:moveTo>
                  <a:pt x="1113894" y="3227140"/>
                </a:moveTo>
                <a:lnTo>
                  <a:pt x="2774538" y="3227140"/>
                </a:lnTo>
                <a:cubicBezTo>
                  <a:pt x="2813020" y="3227140"/>
                  <a:pt x="2844216" y="3258336"/>
                  <a:pt x="2844216" y="3296818"/>
                </a:cubicBezTo>
                <a:lnTo>
                  <a:pt x="2844216" y="3337462"/>
                </a:lnTo>
                <a:cubicBezTo>
                  <a:pt x="2844216" y="3375944"/>
                  <a:pt x="2813020" y="3407140"/>
                  <a:pt x="2774538" y="3407140"/>
                </a:cubicBezTo>
                <a:lnTo>
                  <a:pt x="1113894" y="3407140"/>
                </a:lnTo>
                <a:cubicBezTo>
                  <a:pt x="1075412" y="3407140"/>
                  <a:pt x="1044216" y="3375944"/>
                  <a:pt x="1044216" y="3337462"/>
                </a:cubicBezTo>
                <a:lnTo>
                  <a:pt x="1044216" y="3296818"/>
                </a:lnTo>
                <a:cubicBezTo>
                  <a:pt x="1044216" y="3258336"/>
                  <a:pt x="1075412" y="3227140"/>
                  <a:pt x="1113894" y="3227140"/>
                </a:cubicBezTo>
                <a:close/>
                <a:moveTo>
                  <a:pt x="1111898" y="2923315"/>
                </a:moveTo>
                <a:lnTo>
                  <a:pt x="2772542" y="2923315"/>
                </a:lnTo>
                <a:cubicBezTo>
                  <a:pt x="2811024" y="2923315"/>
                  <a:pt x="2842220" y="2954511"/>
                  <a:pt x="2842220" y="2992993"/>
                </a:cubicBezTo>
                <a:lnTo>
                  <a:pt x="2842220" y="3033637"/>
                </a:lnTo>
                <a:cubicBezTo>
                  <a:pt x="2842220" y="3072119"/>
                  <a:pt x="2811024" y="3103315"/>
                  <a:pt x="2772542" y="3103315"/>
                </a:cubicBezTo>
                <a:lnTo>
                  <a:pt x="1111898" y="3103315"/>
                </a:lnTo>
                <a:cubicBezTo>
                  <a:pt x="1073416" y="3103315"/>
                  <a:pt x="1042220" y="3072119"/>
                  <a:pt x="1042220" y="3033637"/>
                </a:cubicBezTo>
                <a:lnTo>
                  <a:pt x="1042220" y="2992993"/>
                </a:lnTo>
                <a:cubicBezTo>
                  <a:pt x="1042220" y="2954511"/>
                  <a:pt x="1073416" y="2923315"/>
                  <a:pt x="1111898" y="2923315"/>
                </a:cubicBezTo>
                <a:close/>
                <a:moveTo>
                  <a:pt x="495275" y="2664296"/>
                </a:moveTo>
                <a:lnTo>
                  <a:pt x="853982" y="2664296"/>
                </a:lnTo>
                <a:lnTo>
                  <a:pt x="853982" y="3560524"/>
                </a:lnTo>
                <a:lnTo>
                  <a:pt x="3006222" y="3560524"/>
                </a:lnTo>
                <a:lnTo>
                  <a:pt x="3006222" y="2664296"/>
                </a:lnTo>
                <a:lnTo>
                  <a:pt x="3364929" y="2664296"/>
                </a:lnTo>
                <a:lnTo>
                  <a:pt x="3364929" y="3902714"/>
                </a:lnTo>
                <a:lnTo>
                  <a:pt x="495275" y="3902714"/>
                </a:lnTo>
                <a:close/>
                <a:moveTo>
                  <a:pt x="1113894" y="2619490"/>
                </a:moveTo>
                <a:lnTo>
                  <a:pt x="2774538" y="2619490"/>
                </a:lnTo>
                <a:cubicBezTo>
                  <a:pt x="2813020" y="2619490"/>
                  <a:pt x="2844216" y="2650686"/>
                  <a:pt x="2844216" y="2689168"/>
                </a:cubicBezTo>
                <a:lnTo>
                  <a:pt x="2844216" y="2729812"/>
                </a:lnTo>
                <a:cubicBezTo>
                  <a:pt x="2844216" y="2768294"/>
                  <a:pt x="2813020" y="2799490"/>
                  <a:pt x="2774538" y="2799490"/>
                </a:cubicBezTo>
                <a:lnTo>
                  <a:pt x="1113894" y="2799490"/>
                </a:lnTo>
                <a:cubicBezTo>
                  <a:pt x="1075412" y="2799490"/>
                  <a:pt x="1044216" y="2768294"/>
                  <a:pt x="1044216" y="2729812"/>
                </a:cubicBezTo>
                <a:lnTo>
                  <a:pt x="1044216" y="2689168"/>
                </a:lnTo>
                <a:cubicBezTo>
                  <a:pt x="1044216" y="2650686"/>
                  <a:pt x="1075412" y="2619490"/>
                  <a:pt x="1113894" y="2619490"/>
                </a:cubicBezTo>
                <a:close/>
                <a:moveTo>
                  <a:pt x="3183220" y="1512740"/>
                </a:moveTo>
                <a:cubicBezTo>
                  <a:pt x="3130821" y="1512740"/>
                  <a:pt x="3088344" y="1555217"/>
                  <a:pt x="3088344" y="1607616"/>
                </a:cubicBezTo>
                <a:lnTo>
                  <a:pt x="3088344" y="1777903"/>
                </a:lnTo>
                <a:cubicBezTo>
                  <a:pt x="3088344" y="1830302"/>
                  <a:pt x="3130821" y="1872779"/>
                  <a:pt x="3183220" y="1872779"/>
                </a:cubicBezTo>
                <a:lnTo>
                  <a:pt x="3334111" y="1872779"/>
                </a:lnTo>
                <a:cubicBezTo>
                  <a:pt x="3386510" y="1872779"/>
                  <a:pt x="3428987" y="1830302"/>
                  <a:pt x="3428987" y="1777903"/>
                </a:cubicBezTo>
                <a:lnTo>
                  <a:pt x="3428987" y="1607616"/>
                </a:lnTo>
                <a:cubicBezTo>
                  <a:pt x="3428987" y="1555217"/>
                  <a:pt x="3386510" y="1512740"/>
                  <a:pt x="3334111" y="1512740"/>
                </a:cubicBezTo>
                <a:close/>
                <a:moveTo>
                  <a:pt x="317370" y="1192161"/>
                </a:moveTo>
                <a:lnTo>
                  <a:pt x="3571062" y="1192161"/>
                </a:lnTo>
                <a:cubicBezTo>
                  <a:pt x="3746341" y="1192161"/>
                  <a:pt x="3888432" y="1369515"/>
                  <a:pt x="3888432" y="1588294"/>
                </a:cubicBezTo>
                <a:lnTo>
                  <a:pt x="3888432" y="3172779"/>
                </a:lnTo>
                <a:cubicBezTo>
                  <a:pt x="3888432" y="3391558"/>
                  <a:pt x="3746341" y="3568912"/>
                  <a:pt x="3571062" y="3568912"/>
                </a:cubicBezTo>
                <a:lnTo>
                  <a:pt x="3484959" y="3568912"/>
                </a:lnTo>
                <a:lnTo>
                  <a:pt x="3484959" y="2490370"/>
                </a:lnTo>
                <a:lnTo>
                  <a:pt x="388615" y="2490370"/>
                </a:lnTo>
                <a:lnTo>
                  <a:pt x="388615" y="3568912"/>
                </a:lnTo>
                <a:lnTo>
                  <a:pt x="317370" y="3568912"/>
                </a:lnTo>
                <a:cubicBezTo>
                  <a:pt x="142091" y="3568912"/>
                  <a:pt x="0" y="3391558"/>
                  <a:pt x="0" y="3172779"/>
                </a:cubicBezTo>
                <a:lnTo>
                  <a:pt x="0" y="1588294"/>
                </a:lnTo>
                <a:cubicBezTo>
                  <a:pt x="0" y="1369515"/>
                  <a:pt x="142091" y="1192161"/>
                  <a:pt x="317370" y="1192161"/>
                </a:cubicBezTo>
                <a:close/>
                <a:moveTo>
                  <a:pt x="3010811" y="792088"/>
                </a:moveTo>
                <a:lnTo>
                  <a:pt x="3369518" y="792088"/>
                </a:lnTo>
                <a:lnTo>
                  <a:pt x="3369518" y="1080119"/>
                </a:lnTo>
                <a:lnTo>
                  <a:pt x="3010811" y="1080119"/>
                </a:lnTo>
                <a:close/>
                <a:moveTo>
                  <a:pt x="2700857" y="0"/>
                </a:moveTo>
                <a:lnTo>
                  <a:pt x="3329483" y="698376"/>
                </a:lnTo>
                <a:lnTo>
                  <a:pt x="2700857" y="698376"/>
                </a:lnTo>
                <a:close/>
                <a:moveTo>
                  <a:pt x="499864" y="0"/>
                </a:moveTo>
                <a:lnTo>
                  <a:pt x="2592288" y="0"/>
                </a:lnTo>
                <a:lnTo>
                  <a:pt x="2592288" y="298450"/>
                </a:lnTo>
                <a:lnTo>
                  <a:pt x="858571" y="298450"/>
                </a:lnTo>
                <a:lnTo>
                  <a:pt x="858571" y="1080119"/>
                </a:lnTo>
                <a:lnTo>
                  <a:pt x="499864" y="1080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4" name="Round Same Side Corner Rectangle 12">
            <a:extLst>
              <a:ext uri="{FF2B5EF4-FFF2-40B4-BE49-F238E27FC236}">
                <a16:creationId xmlns:a16="http://schemas.microsoft.com/office/drawing/2014/main" id="{A0969D2E-DDD0-C1AE-831B-01BB3734DB02}"/>
              </a:ext>
            </a:extLst>
          </p:cNvPr>
          <p:cNvSpPr/>
          <p:nvPr/>
        </p:nvSpPr>
        <p:spPr>
          <a:xfrm>
            <a:off x="4061118" y="4133902"/>
            <a:ext cx="307175" cy="309563"/>
          </a:xfrm>
          <a:custGeom>
            <a:avLst/>
            <a:gdLst/>
            <a:ahLst/>
            <a:cxnLst/>
            <a:rect l="l" t="t" r="r" b="b"/>
            <a:pathLst>
              <a:path w="3891831" h="3922089">
                <a:moveTo>
                  <a:pt x="1662674" y="3168351"/>
                </a:moveTo>
                <a:lnTo>
                  <a:pt x="1502829" y="3373344"/>
                </a:lnTo>
                <a:lnTo>
                  <a:pt x="2417229" y="3373344"/>
                </a:lnTo>
                <a:lnTo>
                  <a:pt x="2257384" y="3168351"/>
                </a:lnTo>
                <a:close/>
                <a:moveTo>
                  <a:pt x="2523259" y="1171504"/>
                </a:moveTo>
                <a:cubicBezTo>
                  <a:pt x="2532472" y="1171504"/>
                  <a:pt x="2541686" y="1175018"/>
                  <a:pt x="2548715" y="1182047"/>
                </a:cubicBezTo>
                <a:cubicBezTo>
                  <a:pt x="2562774" y="1196106"/>
                  <a:pt x="2562774" y="1218900"/>
                  <a:pt x="2548715" y="1232959"/>
                </a:cubicBezTo>
                <a:lnTo>
                  <a:pt x="2192302" y="1589372"/>
                </a:lnTo>
                <a:cubicBezTo>
                  <a:pt x="2215318" y="1634545"/>
                  <a:pt x="2208007" y="1691005"/>
                  <a:pt x="2170778" y="1729629"/>
                </a:cubicBezTo>
                <a:lnTo>
                  <a:pt x="1842194" y="2070527"/>
                </a:lnTo>
                <a:lnTo>
                  <a:pt x="1840602" y="2068993"/>
                </a:lnTo>
                <a:lnTo>
                  <a:pt x="1839683" y="2070526"/>
                </a:lnTo>
                <a:lnTo>
                  <a:pt x="1772706" y="2003549"/>
                </a:lnTo>
                <a:lnTo>
                  <a:pt x="1671997" y="1906478"/>
                </a:lnTo>
                <a:lnTo>
                  <a:pt x="1671997" y="2304256"/>
                </a:lnTo>
                <a:lnTo>
                  <a:pt x="519869" y="2304256"/>
                </a:lnTo>
                <a:lnTo>
                  <a:pt x="519869" y="1555463"/>
                </a:lnTo>
                <a:cubicBezTo>
                  <a:pt x="519869" y="1430811"/>
                  <a:pt x="620920" y="1329760"/>
                  <a:pt x="745572" y="1329760"/>
                </a:cubicBezTo>
                <a:lnTo>
                  <a:pt x="887110" y="1329760"/>
                </a:lnTo>
                <a:lnTo>
                  <a:pt x="1095933" y="1689800"/>
                </a:lnTo>
                <a:lnTo>
                  <a:pt x="1304756" y="1329760"/>
                </a:lnTo>
                <a:lnTo>
                  <a:pt x="1446294" y="1329760"/>
                </a:lnTo>
                <a:cubicBezTo>
                  <a:pt x="1483655" y="1329760"/>
                  <a:pt x="1518895" y="1338838"/>
                  <a:pt x="1549463" y="1355810"/>
                </a:cubicBezTo>
                <a:lnTo>
                  <a:pt x="1551429" y="1352534"/>
                </a:lnTo>
                <a:lnTo>
                  <a:pt x="1560928" y="1362033"/>
                </a:lnTo>
                <a:cubicBezTo>
                  <a:pt x="1593912" y="1380586"/>
                  <a:pt x="1621171" y="1407846"/>
                  <a:pt x="1639724" y="1440829"/>
                </a:cubicBezTo>
                <a:lnTo>
                  <a:pt x="1875719" y="1676823"/>
                </a:lnTo>
                <a:lnTo>
                  <a:pt x="1991438" y="1556767"/>
                </a:lnTo>
                <a:cubicBezTo>
                  <a:pt x="2032038" y="1514646"/>
                  <a:pt x="2095142" y="1507302"/>
                  <a:pt x="2142374" y="1537477"/>
                </a:cubicBezTo>
                <a:lnTo>
                  <a:pt x="2497803" y="1182047"/>
                </a:lnTo>
                <a:cubicBezTo>
                  <a:pt x="2504833" y="1175018"/>
                  <a:pt x="2514046" y="1171504"/>
                  <a:pt x="2523259" y="1171504"/>
                </a:cubicBezTo>
                <a:close/>
                <a:moveTo>
                  <a:pt x="3270424" y="602451"/>
                </a:moveTo>
                <a:cubicBezTo>
                  <a:pt x="3365959" y="700507"/>
                  <a:pt x="3424268" y="834597"/>
                  <a:pt x="3424268" y="982306"/>
                </a:cubicBezTo>
                <a:lnTo>
                  <a:pt x="2890568" y="982307"/>
                </a:lnTo>
                <a:close/>
                <a:moveTo>
                  <a:pt x="1095932" y="477151"/>
                </a:moveTo>
                <a:cubicBezTo>
                  <a:pt x="1287178" y="477151"/>
                  <a:pt x="1442214" y="632187"/>
                  <a:pt x="1442214" y="823433"/>
                </a:cubicBezTo>
                <a:cubicBezTo>
                  <a:pt x="1442214" y="1014679"/>
                  <a:pt x="1287178" y="1169715"/>
                  <a:pt x="1095932" y="1169715"/>
                </a:cubicBezTo>
                <a:cubicBezTo>
                  <a:pt x="904686" y="1169715"/>
                  <a:pt x="749650" y="1014679"/>
                  <a:pt x="749650" y="823433"/>
                </a:cubicBezTo>
                <a:cubicBezTo>
                  <a:pt x="749650" y="632187"/>
                  <a:pt x="904686" y="477151"/>
                  <a:pt x="1095932" y="477151"/>
                </a:cubicBezTo>
                <a:close/>
                <a:moveTo>
                  <a:pt x="2797293" y="477150"/>
                </a:moveTo>
                <a:cubicBezTo>
                  <a:pt x="2797293" y="660228"/>
                  <a:pt x="2797294" y="843306"/>
                  <a:pt x="2797294" y="1026384"/>
                </a:cubicBezTo>
                <a:lnTo>
                  <a:pt x="3346527" y="1026384"/>
                </a:lnTo>
                <a:cubicBezTo>
                  <a:pt x="3346527" y="1329718"/>
                  <a:pt x="3100627" y="1575618"/>
                  <a:pt x="2797293" y="1575618"/>
                </a:cubicBezTo>
                <a:cubicBezTo>
                  <a:pt x="2647814" y="1575618"/>
                  <a:pt x="2512282" y="1515904"/>
                  <a:pt x="2413635" y="1418636"/>
                </a:cubicBezTo>
                <a:lnTo>
                  <a:pt x="2585415" y="1246856"/>
                </a:lnTo>
                <a:cubicBezTo>
                  <a:pt x="2612360" y="1219912"/>
                  <a:pt x="2612360" y="1176226"/>
                  <a:pt x="2585415" y="1149281"/>
                </a:cubicBezTo>
                <a:cubicBezTo>
                  <a:pt x="2558471" y="1122337"/>
                  <a:pt x="2514785" y="1122337"/>
                  <a:pt x="2487840" y="1149281"/>
                </a:cubicBezTo>
                <a:lnTo>
                  <a:pt x="2328419" y="1308703"/>
                </a:lnTo>
                <a:cubicBezTo>
                  <a:pt x="2276781" y="1227012"/>
                  <a:pt x="2248059" y="1130052"/>
                  <a:pt x="2248059" y="1026384"/>
                </a:cubicBezTo>
                <a:cubicBezTo>
                  <a:pt x="2248059" y="723050"/>
                  <a:pt x="2493959" y="477150"/>
                  <a:pt x="2797293" y="477150"/>
                </a:cubicBezTo>
                <a:close/>
                <a:moveTo>
                  <a:pt x="2842770" y="361048"/>
                </a:moveTo>
                <a:cubicBezTo>
                  <a:pt x="2979660" y="362831"/>
                  <a:pt x="3115706" y="416416"/>
                  <a:pt x="3220152" y="520862"/>
                </a:cubicBezTo>
                <a:lnTo>
                  <a:pt x="2842770" y="898246"/>
                </a:lnTo>
                <a:close/>
                <a:moveTo>
                  <a:pt x="745283" y="252264"/>
                </a:moveTo>
                <a:cubicBezTo>
                  <a:pt x="540043" y="252264"/>
                  <a:pt x="373664" y="418643"/>
                  <a:pt x="373664" y="623883"/>
                </a:cubicBezTo>
                <a:lnTo>
                  <a:pt x="373664" y="2481932"/>
                </a:lnTo>
                <a:lnTo>
                  <a:pt x="3505664" y="2481932"/>
                </a:lnTo>
                <a:lnTo>
                  <a:pt x="3505664" y="623883"/>
                </a:lnTo>
                <a:cubicBezTo>
                  <a:pt x="3505664" y="418643"/>
                  <a:pt x="3339285" y="252264"/>
                  <a:pt x="3134045" y="252264"/>
                </a:cubicBezTo>
                <a:close/>
                <a:moveTo>
                  <a:pt x="561239" y="0"/>
                </a:moveTo>
                <a:lnTo>
                  <a:pt x="3333911" y="0"/>
                </a:lnTo>
                <a:cubicBezTo>
                  <a:pt x="3562371" y="0"/>
                  <a:pt x="3747575" y="185204"/>
                  <a:pt x="3747575" y="413664"/>
                </a:cubicBezTo>
                <a:lnTo>
                  <a:pt x="3747575" y="2481932"/>
                </a:lnTo>
                <a:lnTo>
                  <a:pt x="3751166" y="2481932"/>
                </a:lnTo>
                <a:lnTo>
                  <a:pt x="3891831" y="3528390"/>
                </a:lnTo>
                <a:lnTo>
                  <a:pt x="3891831" y="3528390"/>
                </a:lnTo>
                <a:lnTo>
                  <a:pt x="3891831" y="3528392"/>
                </a:lnTo>
                <a:lnTo>
                  <a:pt x="3891831" y="3725239"/>
                </a:lnTo>
                <a:cubicBezTo>
                  <a:pt x="3891831" y="3833956"/>
                  <a:pt x="3803698" y="3922089"/>
                  <a:pt x="3694981" y="3922089"/>
                </a:cubicBezTo>
                <a:lnTo>
                  <a:pt x="196850" y="3922089"/>
                </a:lnTo>
                <a:cubicBezTo>
                  <a:pt x="88133" y="3922089"/>
                  <a:pt x="0" y="3833956"/>
                  <a:pt x="0" y="3725239"/>
                </a:cubicBezTo>
                <a:cubicBezTo>
                  <a:pt x="0" y="3659623"/>
                  <a:pt x="1" y="3594006"/>
                  <a:pt x="1" y="3528390"/>
                </a:cubicBezTo>
                <a:lnTo>
                  <a:pt x="3399" y="3528390"/>
                </a:lnTo>
                <a:lnTo>
                  <a:pt x="144064" y="2481932"/>
                </a:lnTo>
                <a:lnTo>
                  <a:pt x="147575" y="2481932"/>
                </a:lnTo>
                <a:lnTo>
                  <a:pt x="147575" y="413664"/>
                </a:lnTo>
                <a:cubicBezTo>
                  <a:pt x="147575" y="185204"/>
                  <a:pt x="332779" y="0"/>
                  <a:pt x="56123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BC5C2CB-4EC8-B310-562F-732BC5F198FE}"/>
              </a:ext>
            </a:extLst>
          </p:cNvPr>
          <p:cNvSpPr txBox="1"/>
          <p:nvPr/>
        </p:nvSpPr>
        <p:spPr>
          <a:xfrm>
            <a:off x="2373459" y="5031954"/>
            <a:ext cx="6219260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FF33CC"/>
              </a:buClr>
              <a:buNone/>
            </a:pPr>
            <a:r>
              <a:rPr lang="mk-MK" sz="1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Поврзаните  документи може да се </a:t>
            </a:r>
            <a:r>
              <a:rPr lang="mk-MK" sz="1400" b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референцираат</a:t>
            </a:r>
            <a:r>
              <a:rPr lang="mk-MK" sz="1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во </a:t>
            </a:r>
            <a:br>
              <a:rPr lang="en-US" sz="1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</a:br>
            <a:r>
              <a:rPr lang="mk-MK" sz="1400" b="1" kern="1200" dirty="0">
                <a:solidFill>
                  <a:srgbClr val="D01B6B"/>
                </a:solidFill>
                <a:latin typeface="StobiSerif Regular" panose="02000503060000020004" pitchFamily="50" charset="0"/>
              </a:rPr>
              <a:t>е-Фактурата</a:t>
            </a:r>
            <a:r>
              <a:rPr lang="mk-MK" sz="1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 која предизвикува финансиска трансакција, </a:t>
            </a:r>
            <a:br>
              <a:rPr lang="en-US" sz="1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</a:br>
            <a:r>
              <a:rPr lang="mk-MK" sz="1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tobiSerif Regular" panose="02000503060000020004" pitchFamily="50" charset="0"/>
              </a:rPr>
              <a:t>а се поднесуваат во иста структура како и </a:t>
            </a:r>
            <a:r>
              <a:rPr lang="mk-MK" sz="1400" b="1" kern="1200" dirty="0">
                <a:solidFill>
                  <a:srgbClr val="D01B6B"/>
                </a:solidFill>
                <a:latin typeface="StobiSerif Regular" panose="02000503060000020004" pitchFamily="50" charset="0"/>
              </a:rPr>
              <a:t>е-Фактурата</a:t>
            </a:r>
            <a:endParaRPr lang="mk-MK" sz="1400" b="1" i="1" kern="1200" dirty="0">
              <a:solidFill>
                <a:srgbClr val="D01B6B"/>
              </a:solidFill>
              <a:latin typeface="StobiSerif Regular" panose="02000503060000020004" pitchFamily="50" charset="0"/>
              <a:ea typeface="+mn-ea"/>
              <a:cs typeface="+mn-cs"/>
            </a:endParaRPr>
          </a:p>
        </p:txBody>
      </p:sp>
      <p:sp>
        <p:nvSpPr>
          <p:cNvPr id="37" name="Frame 1">
            <a:extLst>
              <a:ext uri="{FF2B5EF4-FFF2-40B4-BE49-F238E27FC236}">
                <a16:creationId xmlns:a16="http://schemas.microsoft.com/office/drawing/2014/main" id="{1B278733-3F16-DAE2-8475-A2502C33EB75}"/>
              </a:ext>
            </a:extLst>
          </p:cNvPr>
          <p:cNvSpPr/>
          <p:nvPr/>
        </p:nvSpPr>
        <p:spPr>
          <a:xfrm>
            <a:off x="2937546" y="2958279"/>
            <a:ext cx="387852" cy="387852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0" y="2700080"/>
                </a:moveTo>
                <a:lnTo>
                  <a:pt x="569408" y="2700080"/>
                </a:lnTo>
                <a:lnTo>
                  <a:pt x="569408" y="3390592"/>
                </a:lnTo>
                <a:lnTo>
                  <a:pt x="3390592" y="3390592"/>
                </a:lnTo>
                <a:lnTo>
                  <a:pt x="3390592" y="2700080"/>
                </a:lnTo>
                <a:lnTo>
                  <a:pt x="3960000" y="2700080"/>
                </a:lnTo>
                <a:lnTo>
                  <a:pt x="3960000" y="3960000"/>
                </a:lnTo>
                <a:lnTo>
                  <a:pt x="0" y="3960000"/>
                </a:lnTo>
                <a:close/>
                <a:moveTo>
                  <a:pt x="1530791" y="0"/>
                </a:moveTo>
                <a:lnTo>
                  <a:pt x="2429209" y="0"/>
                </a:lnTo>
                <a:lnTo>
                  <a:pt x="2429209" y="2108456"/>
                </a:lnTo>
                <a:lnTo>
                  <a:pt x="2772088" y="2108456"/>
                </a:lnTo>
                <a:lnTo>
                  <a:pt x="1980000" y="3198242"/>
                </a:lnTo>
                <a:lnTo>
                  <a:pt x="1187912" y="2108456"/>
                </a:lnTo>
                <a:lnTo>
                  <a:pt x="1530791" y="21084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6" name="Rectangle 62">
            <a:extLst>
              <a:ext uri="{FF2B5EF4-FFF2-40B4-BE49-F238E27FC236}">
                <a16:creationId xmlns:a16="http://schemas.microsoft.com/office/drawing/2014/main" id="{C83D1504-CD4F-FF66-7F3F-5B5584685D6E}"/>
              </a:ext>
            </a:extLst>
          </p:cNvPr>
          <p:cNvSpPr/>
          <p:nvPr/>
        </p:nvSpPr>
        <p:spPr>
          <a:xfrm>
            <a:off x="2030812" y="4941239"/>
            <a:ext cx="6613080" cy="900000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4" name="그룹 295">
            <a:extLst>
              <a:ext uri="{FF2B5EF4-FFF2-40B4-BE49-F238E27FC236}">
                <a16:creationId xmlns:a16="http://schemas.microsoft.com/office/drawing/2014/main" id="{FBD85757-897F-4C4D-E9DA-A042F53F43CA}"/>
              </a:ext>
            </a:extLst>
          </p:cNvPr>
          <p:cNvGrpSpPr/>
          <p:nvPr/>
        </p:nvGrpSpPr>
        <p:grpSpPr>
          <a:xfrm>
            <a:off x="1480468" y="4772176"/>
            <a:ext cx="856210" cy="1203788"/>
            <a:chOff x="4335987" y="774785"/>
            <a:chExt cx="887766" cy="1248156"/>
          </a:xfrm>
        </p:grpSpPr>
        <p:sp>
          <p:nvSpPr>
            <p:cNvPr id="75" name="이등변 삼각형 296">
              <a:extLst>
                <a:ext uri="{FF2B5EF4-FFF2-40B4-BE49-F238E27FC236}">
                  <a16:creationId xmlns:a16="http://schemas.microsoft.com/office/drawing/2014/main" id="{F0FE6CA1-DDA8-A9FB-A904-3C3386A2CFFC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이등변 삼각형 297">
              <a:extLst>
                <a:ext uri="{FF2B5EF4-FFF2-40B4-BE49-F238E27FC236}">
                  <a16:creationId xmlns:a16="http://schemas.microsoft.com/office/drawing/2014/main" id="{E8BA1C61-E597-1035-F4A3-CE0D56281F00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rgbClr val="D01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77" name="Footer Placeholder 3">
            <a:extLst>
              <a:ext uri="{FF2B5EF4-FFF2-40B4-BE49-F238E27FC236}">
                <a16:creationId xmlns:a16="http://schemas.microsoft.com/office/drawing/2014/main" id="{1CDB6453-0FD2-D7A5-3A42-FCCCF0462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3280815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EC4A8-83C4-03A2-0D1F-675A3FCBE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8EBD09-360C-56DB-9F9A-1D60DDC25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9</a:t>
            </a:fld>
            <a:endParaRPr lang="mk-M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AD760A-2D9E-89CF-0A4C-8B37482A8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1036390"/>
            <a:ext cx="4752528" cy="432048"/>
          </a:xfrm>
        </p:spPr>
        <p:txBody>
          <a:bodyPr>
            <a:noAutofit/>
          </a:bodyPr>
          <a:lstStyle/>
          <a:p>
            <a:pPr algn="l"/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ВИДОВИ ТРАНСАКЦИИ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1A6938C-F776-945C-60AA-8D21A729B2B8}"/>
              </a:ext>
            </a:extLst>
          </p:cNvPr>
          <p:cNvSpPr txBox="1">
            <a:spLocks/>
          </p:cNvSpPr>
          <p:nvPr/>
        </p:nvSpPr>
        <p:spPr bwMode="auto">
          <a:xfrm>
            <a:off x="5652120" y="1916832"/>
            <a:ext cx="3379912" cy="374441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StobiSerif Regular" pitchFamily="50" charset="0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itchFamily="50" charset="0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itchFamily="50" charset="0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itchFamily="50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6000" eaLnBrk="1" hangingPunct="1">
              <a:spcBef>
                <a:spcPts val="0"/>
              </a:spcBef>
              <a:defRPr/>
            </a:pPr>
            <a:r>
              <a:rPr lang="en-US" sz="1400" b="1" u="sng" dirty="0">
                <a:solidFill>
                  <a:srgbClr val="D01B6B"/>
                </a:solidFill>
              </a:rPr>
              <a:t>B (Business)</a:t>
            </a:r>
            <a:r>
              <a:rPr lang="en-US" sz="1400" b="1" dirty="0">
                <a:solidFill>
                  <a:srgbClr val="D01B6B"/>
                </a:solidFill>
              </a:rPr>
              <a:t>: </a:t>
            </a:r>
            <a:br>
              <a:rPr lang="mk-MK" sz="1400" b="1" dirty="0">
                <a:solidFill>
                  <a:srgbClr val="D01B6B"/>
                </a:solidFill>
              </a:rPr>
            </a:br>
            <a:r>
              <a:rPr lang="mk-MK" sz="1400" dirty="0"/>
              <a:t>Даночни обврзници кои вршат стопанска дејност согласно ЗДДВ, независно дали истите се регистрирани за целите на ДДВ</a:t>
            </a:r>
            <a:r>
              <a:rPr lang="en-US" sz="1400" dirty="0"/>
              <a:t>.</a:t>
            </a:r>
          </a:p>
          <a:p>
            <a:pPr indent="-36000" eaLnBrk="1" hangingPunct="1">
              <a:spcBef>
                <a:spcPts val="0"/>
              </a:spcBef>
              <a:defRPr/>
            </a:pPr>
            <a:endParaRPr lang="en-US" sz="1400" dirty="0"/>
          </a:p>
          <a:p>
            <a:pPr indent="-36000" eaLnBrk="1" hangingPunct="1">
              <a:spcBef>
                <a:spcPts val="0"/>
              </a:spcBef>
              <a:defRPr/>
            </a:pPr>
            <a:r>
              <a:rPr lang="en-US" sz="1400" b="1" u="sng" dirty="0">
                <a:solidFill>
                  <a:srgbClr val="D01B6B"/>
                </a:solidFill>
              </a:rPr>
              <a:t>G (</a:t>
            </a:r>
            <a:r>
              <a:rPr lang="en-US" sz="1400" b="1" u="sng" dirty="0" err="1">
                <a:solidFill>
                  <a:srgbClr val="D01B6B"/>
                </a:solidFill>
              </a:rPr>
              <a:t>Goverment</a:t>
            </a:r>
            <a:r>
              <a:rPr lang="en-US" sz="1400" b="1" u="sng" dirty="0">
                <a:solidFill>
                  <a:srgbClr val="D01B6B"/>
                </a:solidFill>
              </a:rPr>
              <a:t>)</a:t>
            </a:r>
            <a:r>
              <a:rPr lang="mk-MK" sz="1400" b="1" u="sng" dirty="0">
                <a:solidFill>
                  <a:srgbClr val="D01B6B"/>
                </a:solidFill>
              </a:rPr>
              <a:t>:</a:t>
            </a:r>
            <a:r>
              <a:rPr lang="mk-MK" sz="1400" b="1" kern="100" dirty="0">
                <a:solidFill>
                  <a:srgbClr val="D01B6B"/>
                </a:solidFill>
                <a:cs typeface="Arial" panose="020B0604020202020204" pitchFamily="34" charset="0"/>
              </a:rPr>
              <a:t> </a:t>
            </a:r>
            <a:br>
              <a:rPr lang="en-US" sz="1400" b="1" kern="100" dirty="0">
                <a:solidFill>
                  <a:srgbClr val="D01B6B"/>
                </a:solidFill>
                <a:cs typeface="Arial" panose="020B0604020202020204" pitchFamily="34" charset="0"/>
              </a:rPr>
            </a:br>
            <a:r>
              <a:rPr lang="mk-MK" sz="1400" kern="100" dirty="0">
                <a:cs typeface="Arial" panose="020B0604020202020204" pitchFamily="34" charset="0"/>
              </a:rPr>
              <a:t>Државните органи, органите на единиците на локалната самоуправа, други јавно-правни тела, како и други субјекти кои вршат јавни набавки согласно Законот за јавните набавки.</a:t>
            </a:r>
            <a:endParaRPr lang="en-US" sz="1400" kern="100" dirty="0">
              <a:cs typeface="Arial" panose="020B0604020202020204" pitchFamily="34" charset="0"/>
            </a:endParaRPr>
          </a:p>
          <a:p>
            <a:pPr indent="-36000" eaLnBrk="1" hangingPunct="1">
              <a:spcBef>
                <a:spcPts val="0"/>
              </a:spcBef>
              <a:defRPr/>
            </a:pPr>
            <a:endParaRPr lang="mk-MK" sz="1400" kern="100" dirty="0">
              <a:cs typeface="Arial" panose="020B0604020202020204" pitchFamily="34" charset="0"/>
            </a:endParaRPr>
          </a:p>
          <a:p>
            <a:pPr indent="-36000" eaLnBrk="1" hangingPunct="1">
              <a:spcBef>
                <a:spcPts val="0"/>
              </a:spcBef>
              <a:defRPr/>
            </a:pPr>
            <a:r>
              <a:rPr lang="en-US" sz="1400" b="1" u="sng" dirty="0">
                <a:solidFill>
                  <a:srgbClr val="D01B6B"/>
                </a:solidFill>
              </a:rPr>
              <a:t>C (Consumer):</a:t>
            </a:r>
            <a:r>
              <a:rPr lang="en-US" sz="1400" b="1" dirty="0">
                <a:solidFill>
                  <a:srgbClr val="D01B6B"/>
                </a:solidFill>
              </a:rPr>
              <a:t> </a:t>
            </a:r>
            <a:br>
              <a:rPr lang="mk-MK" sz="1400" b="1" dirty="0">
                <a:solidFill>
                  <a:srgbClr val="D01B6B"/>
                </a:solidFill>
              </a:rPr>
            </a:br>
            <a:r>
              <a:rPr lang="mk-MK" sz="1400" kern="100" dirty="0">
                <a:cs typeface="Arial" panose="020B0604020202020204" pitchFamily="34" charset="0"/>
              </a:rPr>
              <a:t>Физичко лице кое не врши стопанска дејност согласно ЗДДВ</a:t>
            </a:r>
            <a:r>
              <a:rPr lang="en-US" sz="1400" kern="100" dirty="0"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336D4A7-4E52-0891-B049-C17A5B555A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585433"/>
              </p:ext>
            </p:extLst>
          </p:nvPr>
        </p:nvGraphicFramePr>
        <p:xfrm>
          <a:off x="1187625" y="1484784"/>
          <a:ext cx="4392487" cy="4499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144FECBF-A539-2649-BCB6-51125F428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260443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D8AE0-E2DE-7FC1-2AC6-D8A4F2254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2400DF-8239-7452-2448-849B69A01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10</a:t>
            </a:fld>
            <a:endParaRPr lang="mk-M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795BC0-9CFD-3329-AD3C-FAF128466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476672"/>
            <a:ext cx="4538116" cy="530447"/>
          </a:xfrm>
        </p:spPr>
        <p:txBody>
          <a:bodyPr>
            <a:normAutofit/>
          </a:bodyPr>
          <a:lstStyle/>
          <a:p>
            <a:pPr algn="l"/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ШЕМАТСКИ ПРИКАЗ</a:t>
            </a:r>
          </a:p>
        </p:txBody>
      </p:sp>
      <p:pic>
        <p:nvPicPr>
          <p:cNvPr id="8" name="Image3">
            <a:extLst>
              <a:ext uri="{FF2B5EF4-FFF2-40B4-BE49-F238E27FC236}">
                <a16:creationId xmlns:a16="http://schemas.microsoft.com/office/drawing/2014/main" id="{B3AE6E9C-F557-8D7D-B467-198CBCF27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7081451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E89E90-9835-5F22-609F-65DC0CD19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377743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9CBC6-1D0A-1E0D-6E22-6A1E86925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CA119E-52AC-3B2D-0FFC-25716FAD3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11</a:t>
            </a:fld>
            <a:endParaRPr lang="mk-M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0100EF-474D-E027-E756-6781A757C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299115"/>
            <a:ext cx="4748064" cy="605929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>
                <a:effectLst/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 </a:t>
            </a:r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ДЕЛОВЕН ПРОЦЕС</a:t>
            </a:r>
            <a:endParaRPr lang="mk-MK" sz="2800" dirty="0">
              <a:solidFill>
                <a:srgbClr val="D01B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78F1E5EF-3CE4-EB04-31E7-DEF302846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6752"/>
            <a:ext cx="6768751" cy="4411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BFE6B7-74C2-6E03-D4BA-8BAF48859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2381035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96EA5-3C28-22C2-9101-AE7EA8ED7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080CBC-9228-A780-B3F9-0E51A6A1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12</a:t>
            </a:fld>
            <a:endParaRPr lang="mk-MK" dirty="0"/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BCAE311E-3FD3-0669-3A73-5063882B4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260648"/>
            <a:ext cx="3600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StobiSerif Regular" panose="02000503060000020004" pitchFamily="50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StobiSerif Regular" panose="02000503060000020004" pitchFamily="50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tobiSerif Regular" panose="02000503060000020004" pitchFamily="50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РЕГИСТРАЦИЈА</a:t>
            </a:r>
            <a:endParaRPr lang="mk-MK" altLang="en-US" sz="2800" dirty="0">
              <a:solidFill>
                <a:srgbClr val="D01B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biSerif Black" pitchFamily="50" charset="0"/>
              <a:ea typeface="+mj-ea"/>
              <a:cs typeface="+mj-cs"/>
            </a:endParaRPr>
          </a:p>
        </p:txBody>
      </p:sp>
      <p:pic>
        <p:nvPicPr>
          <p:cNvPr id="4" name="Picture 13">
            <a:extLst>
              <a:ext uri="{FF2B5EF4-FFF2-40B4-BE49-F238E27FC236}">
                <a16:creationId xmlns:a16="http://schemas.microsoft.com/office/drawing/2014/main" id="{1D87048B-BB48-A5F8-C9C8-1BDF132A1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840581"/>
            <a:ext cx="5039048" cy="517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67B58EF-45C4-89E1-AC3A-86E76D431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3517717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1712-C08F-D82F-D514-38A4A162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A8D270-82EF-90D6-7B4A-8041B1BFC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13</a:t>
            </a:fld>
            <a:endParaRPr lang="mk-MK" dirty="0"/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41A34E7F-97F8-70F5-93D3-6DBC999E7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320675"/>
            <a:ext cx="252028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StobiSerif Regular" panose="02000503060000020004" pitchFamily="50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StobiSerif Regular" panose="02000503060000020004" pitchFamily="50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tobiSerif Regular" panose="02000503060000020004" pitchFamily="50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KРЕИРАЊЕ </a:t>
            </a:r>
            <a:endParaRPr lang="mk-MK" altLang="zh-CN" sz="2800" dirty="0">
              <a:solidFill>
                <a:srgbClr val="D01B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biSerif Black" pitchFamily="50" charset="0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е</a:t>
            </a:r>
            <a:r>
              <a:rPr lang="en-US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-</a:t>
            </a: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Ф</a:t>
            </a:r>
            <a:r>
              <a:rPr lang="en-US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АКТУРА</a:t>
            </a: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 </a:t>
            </a:r>
            <a:endParaRPr lang="mk-MK" altLang="en-US" sz="2800" dirty="0">
              <a:solidFill>
                <a:srgbClr val="D01B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biSerif Black" pitchFamily="50" charset="0"/>
              <a:ea typeface="+mj-ea"/>
              <a:cs typeface="+mj-cs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42D22A6F-05FA-FEA2-59CC-CA0D3BFC3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7128792" cy="3596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1BE10A-13E3-22FB-8901-B60196B17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392499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162A828-50D9-C397-B1C3-B8E6A040E57F}"/>
              </a:ext>
            </a:extLst>
          </p:cNvPr>
          <p:cNvSpPr/>
          <p:nvPr/>
        </p:nvSpPr>
        <p:spPr>
          <a:xfrm>
            <a:off x="1326356" y="903685"/>
            <a:ext cx="3624263" cy="7429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28677" name="TextBox 4">
            <a:extLst>
              <a:ext uri="{FF2B5EF4-FFF2-40B4-BE49-F238E27FC236}">
                <a16:creationId xmlns:a16="http://schemas.microsoft.com/office/drawing/2014/main" id="{AC6A2EEA-246E-789F-0E56-EF35B9ED3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7" y="915591"/>
            <a:ext cx="36718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StobiSerif Regular" panose="02000503060000020004" pitchFamily="50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StobiSerif Regular" panose="02000503060000020004" pitchFamily="50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tobiSerif Regular" panose="02000503060000020004" pitchFamily="50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tobiSerif Regular" panose="02000503060000020004" pitchFamily="50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mk-MK" altLang="en-US" sz="2100" b="1" dirty="0">
                <a:solidFill>
                  <a:srgbClr val="D01B6B"/>
                </a:solidFill>
              </a:rPr>
              <a:t>Секвенцијален дијаграм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mk-MK" altLang="zh-CN" sz="2100" b="1" dirty="0">
                <a:solidFill>
                  <a:srgbClr val="D01B6B"/>
                </a:solidFill>
              </a:rPr>
              <a:t>Праќање</a:t>
            </a:r>
            <a:r>
              <a:rPr lang="en-US" altLang="zh-CN" sz="2100" b="1" dirty="0">
                <a:solidFill>
                  <a:srgbClr val="D01B6B"/>
                </a:solidFill>
              </a:rPr>
              <a:t> </a:t>
            </a:r>
            <a:r>
              <a:rPr lang="mk-MK" altLang="zh-CN" sz="2100" b="1" dirty="0">
                <a:solidFill>
                  <a:srgbClr val="D01B6B"/>
                </a:solidFill>
              </a:rPr>
              <a:t>е</a:t>
            </a:r>
            <a:r>
              <a:rPr lang="en-US" altLang="zh-CN" sz="2100" b="1" dirty="0">
                <a:solidFill>
                  <a:srgbClr val="D01B6B"/>
                </a:solidFill>
              </a:rPr>
              <a:t>-</a:t>
            </a:r>
            <a:r>
              <a:rPr lang="mk-MK" altLang="zh-CN" sz="2100" b="1" dirty="0">
                <a:solidFill>
                  <a:srgbClr val="D01B6B"/>
                </a:solidFill>
              </a:rPr>
              <a:t>Ф</a:t>
            </a:r>
            <a:r>
              <a:rPr lang="en-US" altLang="zh-CN" sz="2100" b="1" dirty="0" err="1">
                <a:solidFill>
                  <a:srgbClr val="D01B6B"/>
                </a:solidFill>
              </a:rPr>
              <a:t>актура</a:t>
            </a:r>
            <a:r>
              <a:rPr lang="mk-MK" altLang="zh-CN" sz="2100" b="1" dirty="0">
                <a:solidFill>
                  <a:srgbClr val="D01B6B"/>
                </a:solidFill>
              </a:rPr>
              <a:t> </a:t>
            </a:r>
            <a:endParaRPr lang="mk-MK" altLang="en-US" sz="2100" b="1" dirty="0">
              <a:solidFill>
                <a:srgbClr val="D01B6B"/>
              </a:solidFill>
            </a:endParaRPr>
          </a:p>
        </p:txBody>
      </p:sp>
      <p:pic>
        <p:nvPicPr>
          <p:cNvPr id="28678" name="Picture 10" descr="Diagram&#10;&#10;Description automatically generated">
            <a:extLst>
              <a:ext uri="{FF2B5EF4-FFF2-40B4-BE49-F238E27FC236}">
                <a16:creationId xmlns:a16="http://schemas.microsoft.com/office/drawing/2014/main" id="{60572447-214E-057B-3564-F102D59A5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582" y="1983583"/>
            <a:ext cx="5742385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0">
            <a:extLst>
              <a:ext uri="{FF2B5EF4-FFF2-40B4-BE49-F238E27FC236}">
                <a16:creationId xmlns:a16="http://schemas.microsoft.com/office/drawing/2014/main" id="{3FC0DC92-2A57-592A-EC20-D1D9FF7D53B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410891" y="3010244"/>
            <a:ext cx="4536281" cy="3231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en-US" sz="1500" b="1" dirty="0">
                <a:solidFill>
                  <a:srgbClr val="FFFFFF"/>
                </a:solidFill>
                <a:latin typeface="StobiSerif Bold" panose="02000803060000020004" pitchFamily="50" charset="0"/>
              </a:rPr>
              <a:t>Чекор напред кон дигиталната иднина</a:t>
            </a:r>
            <a:endParaRPr lang="ru-RU" altLang="en-US" sz="1500" b="1" dirty="0">
              <a:solidFill>
                <a:schemeClr val="bg1">
                  <a:lumMod val="85000"/>
                </a:schemeClr>
              </a:solidFill>
              <a:latin typeface="StobiSerif Bold" panose="02000803060000020004" pitchFamily="50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813510A-1F34-0DC1-4873-394982362491}"/>
              </a:ext>
            </a:extLst>
          </p:cNvPr>
          <p:cNvSpPr/>
          <p:nvPr/>
        </p:nvSpPr>
        <p:spPr>
          <a:xfrm>
            <a:off x="3874293" y="2780928"/>
            <a:ext cx="1395413" cy="27027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k-MK" sz="675" dirty="0">
                <a:solidFill>
                  <a:schemeClr val="tx1"/>
                </a:solidFill>
                <a:latin typeface="StobiSerif Regular" panose="02000503060000020004" pitchFamily="50" charset="0"/>
              </a:rPr>
              <a:t>Потпишување со квалификуван сертификат</a:t>
            </a:r>
            <a:endParaRPr lang="en-US" sz="675" dirty="0">
              <a:solidFill>
                <a:schemeClr val="tx1"/>
              </a:solidFill>
              <a:latin typeface="StobiSerif Regular" panose="02000503060000020004" pitchFamily="50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EDF01B-1168-97E1-5A00-5CAAA96A8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BC541-DEE4-D2E9-3D89-A954753D6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6356350"/>
            <a:ext cx="2133600" cy="365125"/>
          </a:xfrm>
        </p:spPr>
        <p:txBody>
          <a:bodyPr/>
          <a:lstStyle/>
          <a:p>
            <a:fld id="{610A45A4-DFB1-4FEE-A0EE-18D9FE734BFD}" type="slidenum">
              <a:rPr lang="mk-MK" smtClean="0"/>
              <a:pPr/>
              <a:t>14</a:t>
            </a:fld>
            <a:endParaRPr lang="mk-M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9D051-2B0D-5F0D-CFD4-209FD65D4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CFD26C-7F6B-8C31-34FF-B8AE12502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15</a:t>
            </a:fld>
            <a:endParaRPr lang="mk-M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6ACF54-A43A-B804-833F-86EC9DC0032C}"/>
              </a:ext>
            </a:extLst>
          </p:cNvPr>
          <p:cNvSpPr txBox="1"/>
          <p:nvPr/>
        </p:nvSpPr>
        <p:spPr>
          <a:xfrm>
            <a:off x="1331640" y="404664"/>
            <a:ext cx="54006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ПРАЌАЊЕ</a:t>
            </a:r>
            <a:r>
              <a:rPr lang="en-US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 </a:t>
            </a: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И ВЕРИФИКАЦИЈА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е</a:t>
            </a:r>
            <a:r>
              <a:rPr lang="en-US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-</a:t>
            </a: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Ф</a:t>
            </a:r>
            <a:r>
              <a:rPr lang="en-US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АКТУРА</a:t>
            </a: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 </a:t>
            </a:r>
            <a:endParaRPr lang="mk-MK" altLang="en-US" sz="2800" dirty="0">
              <a:solidFill>
                <a:srgbClr val="D01B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biSerif Black" pitchFamily="50" charset="0"/>
              <a:ea typeface="+mj-ea"/>
              <a:cs typeface="+mj-cs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4D7F78E1-6446-75A3-3DBE-931611CEC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348880"/>
            <a:ext cx="6207429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91AAB8C-0255-8149-8B8F-0158BBEC6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1709897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DA3AF-920B-0234-27CD-8E9E98B43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787079-B8D9-9D44-1D68-69DFC8EE0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16</a:t>
            </a:fld>
            <a:endParaRPr lang="mk-MK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0DDA45E-85D6-B713-8927-238465CBE9B5}"/>
              </a:ext>
            </a:extLst>
          </p:cNvPr>
          <p:cNvSpPr txBox="1">
            <a:spLocks/>
          </p:cNvSpPr>
          <p:nvPr/>
        </p:nvSpPr>
        <p:spPr>
          <a:xfrm>
            <a:off x="1331640" y="548680"/>
            <a:ext cx="5328592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tobiSerif Regular" pitchFamily="50" charset="0"/>
                <a:ea typeface="+mj-ea"/>
                <a:cs typeface="+mj-cs"/>
              </a:defRPr>
            </a:lvl1pPr>
          </a:lstStyle>
          <a:p>
            <a: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СЕКВЕНЦИЈАЛЕН ДИЈАГРАМ ДОСТАВА </a:t>
            </a:r>
            <a:b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</a:br>
            <a: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е-ФАКТУРА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9536159B-F853-E5F5-CB3B-A1DDF4519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32856"/>
            <a:ext cx="6867531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C20FED-388D-134B-0240-4A3D985A9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322909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E158-01F1-6B5A-C4C6-5B98B6261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B23426-96E9-4B56-8553-900697041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17</a:t>
            </a:fld>
            <a:endParaRPr lang="mk-M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4C61F2-960D-4940-630D-E2F44A70D71D}"/>
              </a:ext>
            </a:extLst>
          </p:cNvPr>
          <p:cNvSpPr txBox="1"/>
          <p:nvPr/>
        </p:nvSpPr>
        <p:spPr>
          <a:xfrm>
            <a:off x="1475656" y="476672"/>
            <a:ext cx="59046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KРЕИРАЊЕ </a:t>
            </a:r>
            <a:b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</a:b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Е</a:t>
            </a:r>
            <a:r>
              <a:rPr lang="en-US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-</a:t>
            </a: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Ф</a:t>
            </a:r>
            <a:r>
              <a:rPr lang="en-US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АКТУРА</a:t>
            </a: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 СО ПОВРЗАНИ ДОКУМЕНТИ </a:t>
            </a:r>
            <a:endParaRPr lang="mk-MK" altLang="en-US" sz="2800" dirty="0">
              <a:solidFill>
                <a:srgbClr val="D01B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biSerif Black" pitchFamily="50" charset="0"/>
              <a:ea typeface="+mj-ea"/>
              <a:cs typeface="+mj-cs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3C248C65-65BB-0C8C-8CC8-423B04390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786" y="2060848"/>
            <a:ext cx="3584252" cy="349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5C34FA0A-BCAA-4953-72FC-2D5CB6013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4035461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7F5DA-F783-DA98-F153-C7D1E3D19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785693-80AC-E770-DC61-082099195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18</a:t>
            </a:fld>
            <a:endParaRPr lang="mk-M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D2B688-3BC0-F819-0AE0-47742EA6F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476672"/>
            <a:ext cx="3739952" cy="648072"/>
          </a:xfrm>
        </p:spPr>
        <p:txBody>
          <a:bodyPr>
            <a:normAutofit/>
          </a:bodyPr>
          <a:lstStyle/>
          <a:p>
            <a:pPr algn="l"/>
            <a:r>
              <a:rPr lang="ru-RU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</a:rPr>
              <a:t>ПРЕГЛЕДИ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B52D424D-1E89-5722-3D4B-C3E329997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88257"/>
            <a:ext cx="5894845" cy="262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D946B-C460-757B-D308-BBF031788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1679373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2F2B3D-AA01-4C04-C39E-2795B268D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19</a:t>
            </a:fld>
            <a:endParaRPr lang="mk-MK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2CA896-E62B-0C94-E6DA-2D7C7F31DDC3}"/>
              </a:ext>
            </a:extLst>
          </p:cNvPr>
          <p:cNvSpPr txBox="1"/>
          <p:nvPr/>
        </p:nvSpPr>
        <p:spPr>
          <a:xfrm>
            <a:off x="1653456" y="24004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ДЕЛОВЕН ПРОЦЕС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689ECE5D-C036-6957-776E-DE3461E12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260919"/>
            <a:ext cx="614495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3BC3ECB1-3F66-0B25-1305-5F1245AC6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2416630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C1285D-28FB-608D-BAE4-C7620E20D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20</a:t>
            </a:fld>
            <a:endParaRPr lang="mk-MK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7BC148-7C99-E3CC-2D5D-F6ABFDBA8AC7}"/>
              </a:ext>
            </a:extLst>
          </p:cNvPr>
          <p:cNvSpPr txBox="1"/>
          <p:nvPr/>
        </p:nvSpPr>
        <p:spPr>
          <a:xfrm>
            <a:off x="1619672" y="441608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FLOW CHART</a:t>
            </a:r>
            <a:endParaRPr lang="mk-MK" altLang="en-US" sz="2800" dirty="0">
              <a:solidFill>
                <a:srgbClr val="D01B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biSerif Black" pitchFamily="50" charset="0"/>
              <a:ea typeface="+mj-ea"/>
              <a:cs typeface="+mj-cs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BA0BFCA1-35F1-7B66-D8AB-0577CDA7A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065933"/>
            <a:ext cx="6336704" cy="208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BFBAC26D-7A51-48AE-6787-EB2EBC71C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487078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CF6C67-2342-11FD-2A9F-20EDEFC8D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21</a:t>
            </a:fld>
            <a:endParaRPr lang="mk-MK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E68F7D-1811-B2A9-E2EB-3B271FF44EBD}"/>
              </a:ext>
            </a:extLst>
          </p:cNvPr>
          <p:cNvSpPr txBox="1"/>
          <p:nvPr/>
        </p:nvSpPr>
        <p:spPr>
          <a:xfrm>
            <a:off x="1331639" y="332656"/>
            <a:ext cx="55683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РЕГИСТРАЦИЈА</a:t>
            </a:r>
            <a:endParaRPr lang="en-US" altLang="zh-CN" sz="2800" dirty="0">
              <a:solidFill>
                <a:srgbClr val="D01B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biSerif Black" pitchFamily="50" charset="0"/>
              <a:ea typeface="+mj-ea"/>
              <a:cs typeface="+mj-cs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ИНТЕРНЕТ ПРОДАВНИЦА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2B3446EC-F971-8636-43BF-E5CAF187F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484784"/>
            <a:ext cx="4155898" cy="451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72E7E-D60A-5065-453B-908EE4336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1433498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>
            <a:extLst>
              <a:ext uri="{FF2B5EF4-FFF2-40B4-BE49-F238E27FC236}">
                <a16:creationId xmlns:a16="http://schemas.microsoft.com/office/drawing/2014/main" id="{BE1989A2-70EA-5FE6-0FDC-4AD4439C7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24744"/>
            <a:ext cx="3600400" cy="4869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2708CB-6CBC-443C-022A-9C6A941DE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22</a:t>
            </a:fld>
            <a:endParaRPr lang="mk-MK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4C632E-9CEB-81CC-A5EC-507A1081A239}"/>
              </a:ext>
            </a:extLst>
          </p:cNvPr>
          <p:cNvSpPr txBox="1"/>
          <p:nvPr/>
        </p:nvSpPr>
        <p:spPr>
          <a:xfrm>
            <a:off x="1259632" y="460788"/>
            <a:ext cx="457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ИСПРАЌАЊЕ СМЕТКА </a:t>
            </a:r>
            <a:br>
              <a:rPr lang="en-US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</a:br>
            <a: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ВО Е-ТРГОВИЈА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E8409E89-0015-20A2-7236-AD224CDCB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810440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DF438-D3B8-C5C6-8E53-F7A8E876D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CD9417-197F-FBE7-AC56-98FBBC013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23</a:t>
            </a:fld>
            <a:endParaRPr lang="mk-MK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EE23A59F-72BD-D1DA-B687-B54A20FB1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052736"/>
            <a:ext cx="4397151" cy="499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AE3758-151E-6D09-4955-BD28005BFC8B}"/>
              </a:ext>
            </a:extLst>
          </p:cNvPr>
          <p:cNvSpPr txBox="1"/>
          <p:nvPr/>
        </p:nvSpPr>
        <p:spPr>
          <a:xfrm>
            <a:off x="1259632" y="460788"/>
            <a:ext cx="457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ИСПРАЌАЊЕ СМЕТКА </a:t>
            </a:r>
            <a:br>
              <a:rPr lang="en-US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</a:br>
            <a: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ВО Е-ТРГОВИЈА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B61C758-10C6-9E94-A865-18BDE4BA2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472017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E9D64-A7CE-4A65-348B-A8511C4F4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4C473E-CAF0-42FD-E6D5-F509BB36B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24</a:t>
            </a:fld>
            <a:endParaRPr lang="mk-MK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38576B02-C281-DE89-5775-20ADCA71D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44824"/>
            <a:ext cx="6758611" cy="279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9D851C-875E-E3BA-F609-8FBDEC1BC160}"/>
              </a:ext>
            </a:extLst>
          </p:cNvPr>
          <p:cNvSpPr txBox="1"/>
          <p:nvPr/>
        </p:nvSpPr>
        <p:spPr>
          <a:xfrm>
            <a:off x="1425476" y="404664"/>
            <a:ext cx="457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ИСПРАЌАЊЕ СМЕТКА </a:t>
            </a:r>
            <a:br>
              <a:rPr lang="en-US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</a:br>
            <a: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ВО Е-ТРГОВИЈА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CC724F3-7489-DCE3-EE4A-090292B18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2009354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753AFF-6315-B548-229F-D44CA2CC6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25</a:t>
            </a:fld>
            <a:endParaRPr lang="mk-MK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9302938-4B56-5CEE-690B-0E231AC10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68322"/>
            <a:ext cx="6935680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EE9F6E-285D-EC93-2839-44ACB0DE52D7}"/>
              </a:ext>
            </a:extLst>
          </p:cNvPr>
          <p:cNvSpPr txBox="1"/>
          <p:nvPr/>
        </p:nvSpPr>
        <p:spPr>
          <a:xfrm>
            <a:off x="1403648" y="47667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mk-MK" altLang="zh-CN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АКТИВНОСТИ</a:t>
            </a:r>
            <a:endParaRPr lang="mk-MK" altLang="en-US" sz="2800" dirty="0">
              <a:solidFill>
                <a:srgbClr val="D01B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biSerif Black" pitchFamily="50" charset="0"/>
              <a:ea typeface="+mj-ea"/>
              <a:cs typeface="+mj-cs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B1350E9D-363D-CF67-7021-2F8F4BCB0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3153180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912196-EB03-D572-56C2-B2A0BB342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45A4-DFB1-4FEE-A0EE-18D9FE734BFD}" type="slidenum">
              <a:rPr lang="mk-MK" smtClean="0"/>
              <a:pPr/>
              <a:t>26</a:t>
            </a:fld>
            <a:endParaRPr lang="mk-MK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29091-70A4-84E7-20EC-0BF7FAE90463}"/>
              </a:ext>
            </a:extLst>
          </p:cNvPr>
          <p:cNvSpPr txBox="1"/>
          <p:nvPr/>
        </p:nvSpPr>
        <p:spPr>
          <a:xfrm>
            <a:off x="1292374" y="344285"/>
            <a:ext cx="56558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УПРАВУВАЊЕ</a:t>
            </a:r>
            <a:r>
              <a:rPr lang="mk-MK" altLang="en-US" sz="1800" b="1" dirty="0">
                <a:solidFill>
                  <a:srgbClr val="D01B6B"/>
                </a:solidFill>
              </a:rPr>
              <a:t> </a:t>
            </a:r>
            <a:br>
              <a:rPr lang="en-US" altLang="en-US" sz="1800" b="1" dirty="0">
                <a:solidFill>
                  <a:srgbClr val="D01B6B"/>
                </a:solidFill>
              </a:rPr>
            </a:br>
            <a:r>
              <a:rPr lang="mk-MK" altLang="en-US" sz="2800" dirty="0">
                <a:solidFill>
                  <a:srgbClr val="D01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biSerif Black" pitchFamily="50" charset="0"/>
                <a:ea typeface="+mj-ea"/>
                <a:cs typeface="+mj-cs"/>
              </a:rPr>
              <a:t>НА ПРОЕКТОТ И ИМПЛЕМЕНТАЦИЈА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D573DE-E4D5-A814-FDF1-6909FA04CF8B}"/>
              </a:ext>
            </a:extLst>
          </p:cNvPr>
          <p:cNvSpPr txBox="1"/>
          <p:nvPr/>
        </p:nvSpPr>
        <p:spPr>
          <a:xfrm>
            <a:off x="1403648" y="2348246"/>
            <a:ext cx="39102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РАБОТНА ГРУПА (ПРОЕКТЕН ТИМ) ЗА ИЗВЕДБА НА ПРОЕКТОТ УЈП, МФ, МДТ</a:t>
            </a:r>
          </a:p>
          <a:p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StobiSerif Regular" panose="02000503060000020004" pitchFamily="50" charset="0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k-MK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Д</a:t>
            </a:r>
            <a:r>
              <a:rPr lang="ru-RU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ефинирање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 на </a:t>
            </a:r>
            <a:r>
              <a:rPr lang="ru-RU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дигитализираните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 </a:t>
            </a:r>
            <a:r>
              <a:rPr lang="ru-RU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деловни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 </a:t>
            </a:r>
            <a:r>
              <a:rPr lang="ru-RU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процеси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StobiSerif Regular" panose="02000503060000020004" pitchFamily="50" charset="0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Дефинирање на слоган на </a:t>
            </a:r>
            <a:b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</a:b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е-Фактурата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ko-KR" sz="140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Формирање на консултативни фокус групи од даночни обврзници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StobiSerif Regular" panose="02000503060000020004" pitchFamily="50" charset="0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Дефинирање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 на </a:t>
            </a:r>
            <a:r>
              <a:rPr lang="ru-RU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потребни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 </a:t>
            </a:r>
            <a:r>
              <a:rPr lang="ru-RU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Законски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 измени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StobiSerif Regular" panose="02000503060000020004" pitchFamily="50" charset="0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Иницирање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 измени во </a:t>
            </a:r>
            <a:r>
              <a:rPr lang="ru-RU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организацијата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 на УЈП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StobiSerif Regular" panose="02000503060000020004" pitchFamily="50" charset="0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Организирање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 </a:t>
            </a:r>
            <a:r>
              <a:rPr lang="ru-RU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обуки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 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StobiSerif Regular" panose="02000503060000020004" pitchFamily="50" charset="0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tobiSerif Regular" panose="02000503060000020004" pitchFamily="50" charset="0"/>
                <a:cs typeface="Arial" pitchFamily="34" charset="0"/>
              </a:rPr>
              <a:t>Други активности сѐ до целосна имплементација на проектот </a:t>
            </a:r>
          </a:p>
        </p:txBody>
      </p:sp>
      <p:sp>
        <p:nvSpPr>
          <p:cNvPr id="58" name="Rectangle 32">
            <a:extLst>
              <a:ext uri="{FF2B5EF4-FFF2-40B4-BE49-F238E27FC236}">
                <a16:creationId xmlns:a16="http://schemas.microsoft.com/office/drawing/2014/main" id="{898923D6-F4D3-B5F8-F92A-4CBAB283F053}"/>
              </a:ext>
            </a:extLst>
          </p:cNvPr>
          <p:cNvSpPr/>
          <p:nvPr/>
        </p:nvSpPr>
        <p:spPr>
          <a:xfrm rot="2700000">
            <a:off x="6237677" y="1876326"/>
            <a:ext cx="1470512" cy="3622819"/>
          </a:xfrm>
          <a:prstGeom prst="rect">
            <a:avLst/>
          </a:prstGeom>
          <a:noFill/>
          <a:ln w="889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" name="Rectangle 33">
            <a:extLst>
              <a:ext uri="{FF2B5EF4-FFF2-40B4-BE49-F238E27FC236}">
                <a16:creationId xmlns:a16="http://schemas.microsoft.com/office/drawing/2014/main" id="{7A7B306E-B061-EA02-7093-56403DD726EB}"/>
              </a:ext>
            </a:extLst>
          </p:cNvPr>
          <p:cNvSpPr/>
          <p:nvPr userDrawn="1"/>
        </p:nvSpPr>
        <p:spPr>
          <a:xfrm rot="18900000">
            <a:off x="6237679" y="1841575"/>
            <a:ext cx="1470511" cy="3622821"/>
          </a:xfrm>
          <a:prstGeom prst="rect">
            <a:avLst/>
          </a:prstGeom>
          <a:noFill/>
          <a:ln w="88900">
            <a:solidFill>
              <a:srgbClr val="D01B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0" name="Picture Placeholder 10" descr="A group of people looking at a computer&#10;&#10;AI-generated content may be incorrect.">
            <a:extLst>
              <a:ext uri="{FF2B5EF4-FFF2-40B4-BE49-F238E27FC236}">
                <a16:creationId xmlns:a16="http://schemas.microsoft.com/office/drawing/2014/main" id="{B5F52E6F-5FCF-7B6C-B1FC-A4BD7290CB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4" r="21814"/>
          <a:stretch>
            <a:fillRect/>
          </a:stretch>
        </p:blipFill>
        <p:spPr>
          <a:xfrm>
            <a:off x="6065624" y="1691214"/>
            <a:ext cx="1819665" cy="1819665"/>
          </a:xfrm>
          <a:custGeom>
            <a:avLst/>
            <a:gdLst>
              <a:gd name="connsiteX0" fmla="*/ 1282775 w 2565552"/>
              <a:gd name="connsiteY0" fmla="*/ 0 h 2565553"/>
              <a:gd name="connsiteX1" fmla="*/ 2565552 w 2565552"/>
              <a:gd name="connsiteY1" fmla="*/ 1282777 h 2565553"/>
              <a:gd name="connsiteX2" fmla="*/ 1282776 w 2565552"/>
              <a:gd name="connsiteY2" fmla="*/ 2565553 h 2565553"/>
              <a:gd name="connsiteX3" fmla="*/ 0 w 2565552"/>
              <a:gd name="connsiteY3" fmla="*/ 1282776 h 2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3">
                <a:moveTo>
                  <a:pt x="1282775" y="0"/>
                </a:moveTo>
                <a:lnTo>
                  <a:pt x="2565552" y="1282777"/>
                </a:lnTo>
                <a:lnTo>
                  <a:pt x="1282776" y="2565553"/>
                </a:lnTo>
                <a:lnTo>
                  <a:pt x="0" y="1282776"/>
                </a:lnTo>
                <a:close/>
              </a:path>
            </a:pathLst>
          </a:custGeom>
        </p:spPr>
      </p:pic>
      <p:pic>
        <p:nvPicPr>
          <p:cNvPr id="61" name="Picture Placeholder 14" descr="A person using a tablet with a pen&#10;&#10;AI-generated content may be incorrect.">
            <a:extLst>
              <a:ext uri="{FF2B5EF4-FFF2-40B4-BE49-F238E27FC236}">
                <a16:creationId xmlns:a16="http://schemas.microsoft.com/office/drawing/2014/main" id="{B03490A4-0168-DB09-6269-02F35639DC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0" r="16630"/>
          <a:stretch>
            <a:fillRect/>
          </a:stretch>
        </p:blipFill>
        <p:spPr>
          <a:xfrm>
            <a:off x="5081524" y="2675312"/>
            <a:ext cx="1819665" cy="1819664"/>
          </a:xfrm>
          <a:custGeom>
            <a:avLst/>
            <a:gdLst>
              <a:gd name="connsiteX0" fmla="*/ 1282776 w 2565552"/>
              <a:gd name="connsiteY0" fmla="*/ 0 h 2565552"/>
              <a:gd name="connsiteX1" fmla="*/ 2565552 w 2565552"/>
              <a:gd name="connsiteY1" fmla="*/ 1282777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6" y="0"/>
                </a:moveTo>
                <a:lnTo>
                  <a:pt x="2565552" y="1282777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</p:spPr>
      </p:pic>
      <p:pic>
        <p:nvPicPr>
          <p:cNvPr id="62" name="Picture Placeholder 12" descr="A person using a computer&#10;&#10;AI-generated content may be incorrect.">
            <a:extLst>
              <a:ext uri="{FF2B5EF4-FFF2-40B4-BE49-F238E27FC236}">
                <a16:creationId xmlns:a16="http://schemas.microsoft.com/office/drawing/2014/main" id="{EC981493-236C-904D-1BA5-535FDF4919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7" r="20507"/>
          <a:stretch>
            <a:fillRect/>
          </a:stretch>
        </p:blipFill>
        <p:spPr>
          <a:xfrm>
            <a:off x="7059147" y="2695199"/>
            <a:ext cx="1819665" cy="1819664"/>
          </a:xfrm>
          <a:custGeom>
            <a:avLst/>
            <a:gdLst>
              <a:gd name="connsiteX0" fmla="*/ 1282776 w 2565552"/>
              <a:gd name="connsiteY0" fmla="*/ 0 h 2565552"/>
              <a:gd name="connsiteX1" fmla="*/ 2565552 w 2565552"/>
              <a:gd name="connsiteY1" fmla="*/ 1282776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6" y="0"/>
                </a:moveTo>
                <a:lnTo>
                  <a:pt x="2565552" y="1282776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</p:spPr>
      </p:pic>
      <p:pic>
        <p:nvPicPr>
          <p:cNvPr id="63" name="Picture Placeholder 16" descr="A group of people working on a project&#10;&#10;AI-generated content may be incorrect.">
            <a:extLst>
              <a:ext uri="{FF2B5EF4-FFF2-40B4-BE49-F238E27FC236}">
                <a16:creationId xmlns:a16="http://schemas.microsoft.com/office/drawing/2014/main" id="{A3ECB349-3171-A7D2-A106-6B325898327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1" r="16641"/>
          <a:stretch>
            <a:fillRect/>
          </a:stretch>
        </p:blipFill>
        <p:spPr>
          <a:xfrm>
            <a:off x="6075048" y="3668837"/>
            <a:ext cx="1819665" cy="1819664"/>
          </a:xfrm>
          <a:custGeom>
            <a:avLst/>
            <a:gdLst>
              <a:gd name="connsiteX0" fmla="*/ 1282775 w 2565552"/>
              <a:gd name="connsiteY0" fmla="*/ 0 h 2565552"/>
              <a:gd name="connsiteX1" fmla="*/ 2565552 w 2565552"/>
              <a:gd name="connsiteY1" fmla="*/ 1282776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5" y="0"/>
                </a:moveTo>
                <a:lnTo>
                  <a:pt x="2565552" y="1282776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</p:spPr>
      </p:pic>
      <p:sp>
        <p:nvSpPr>
          <p:cNvPr id="64" name="Footer Placeholder 3">
            <a:extLst>
              <a:ext uri="{FF2B5EF4-FFF2-40B4-BE49-F238E27FC236}">
                <a16:creationId xmlns:a16="http://schemas.microsoft.com/office/drawing/2014/main" id="{417C015C-4C85-0D51-CB06-D48325733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6359525"/>
            <a:ext cx="122413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mk-MK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tobiSerif Regular" panose="02000503060000020004" pitchFamily="50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mk-MK" altLang="en-US" sz="1200" dirty="0"/>
              <a:t>август 2025</a:t>
            </a:r>
          </a:p>
        </p:txBody>
      </p:sp>
    </p:spTree>
    <p:extLst>
      <p:ext uri="{BB962C8B-B14F-4D97-AF65-F5344CB8AC3E}">
        <p14:creationId xmlns:p14="http://schemas.microsoft.com/office/powerpoint/2010/main" val="22720801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-uj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-ujp" id="{AF631602-BBC9-4B08-89E2-4A08C10672D8}" vid="{7F7A93EC-F4E3-4B35-B97E-85980EC079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A044ED0B0D034DBC59ECED91AE0D0A" ma:contentTypeVersion="8" ma:contentTypeDescription="Create a new document." ma:contentTypeScope="" ma:versionID="93885c4653c1447e853e28af90cf1d0a">
  <xsd:schema xmlns:xsd="http://www.w3.org/2001/XMLSchema" xmlns:xs="http://www.w3.org/2001/XMLSchema" xmlns:p="http://schemas.microsoft.com/office/2006/metadata/properties" xmlns:ns1="85dba976-bea0-463d-8bcc-188ae559e31b" targetNamespace="http://schemas.microsoft.com/office/2006/metadata/properties" ma:root="true" ma:fieldsID="07a0f277dc2d5405327b97fadbbb074e" ns1:_="">
    <xsd:import namespace="85dba976-bea0-463d-8bcc-188ae559e31b"/>
    <xsd:element name="properties">
      <xsd:complexType>
        <xsd:sequence>
          <xsd:element name="documentManagement">
            <xsd:complexType>
              <xsd:all>
                <xsd:element ref="ns1:_x0422__x0435__x043c__x0430_"/>
                <xsd:element ref="ns1:_x0422__x0438__x043f_"/>
                <xsd:element ref="ns1:_x041a__x0440__x0435__x0438__x0440__x0430__x043b_"/>
                <xsd:element ref="ns1:_x0410__x0434__x043c__x0438__x043d__x0438__x0441__x0442__x0440__x0430__x0442__x043e__x0440_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dba976-bea0-463d-8bcc-188ae559e31b" elementFormDefault="qualified">
    <xsd:import namespace="http://schemas.microsoft.com/office/2006/documentManagement/types"/>
    <xsd:import namespace="http://schemas.microsoft.com/office/infopath/2007/PartnerControls"/>
    <xsd:element name="_x0422__x0435__x043c__x0430_" ma:index="0" ma:displayName="Тема" ma:default="Архива" ma:format="Dropdown" ma:internalName="_x0422__x0435__x043c__x0430_">
      <xsd:simpleType>
        <xsd:restriction base="dms:Choice">
          <xsd:enumeration value="/"/>
          <xsd:enumeration value="Архива"/>
          <xsd:enumeration value="Анализа и управување со долгови"/>
          <xsd:enumeration value="Буџет на УЈП"/>
          <xsd:enumeration value="Владение/Сопственост"/>
          <xsd:enumeration value="Внатрешна ревизија"/>
          <xsd:enumeration value="Вработување"/>
          <xsd:enumeration value="ГДВП"/>
          <xsd:enumeration value="Готовински плаќања"/>
          <xsd:enumeration value="Данок на добивка"/>
          <xsd:enumeration value="Даночен гарант"/>
          <xsd:enumeration value="Даночна контрола"/>
          <xsd:enumeration value="ДДВ"/>
          <xsd:enumeration value="ДЛД"/>
          <xsd:enumeration value="Дисциплинска"/>
          <xsd:enumeration value="е-Аукција"/>
          <xsd:enumeration value="Едукација"/>
          <xsd:enumeration value="Забрана"/>
          <xsd:enumeration value="Задолжување"/>
          <xsd:enumeration value="Задржан данок"/>
          <xsd:enumeration value="Игри на среќа"/>
          <xsd:enumeration value="Имот и имотна состојба"/>
          <xsd:enumeration value="Институционална соработка"/>
          <xsd:enumeration value="Исправка/Запирање/Прекинување"/>
          <xsd:enumeration value="ИТ безбедност"/>
          <xsd:enumeration value="ИТ функција"/>
          <xsd:enumeration value="Контакт центар"/>
          <xsd:enumeration value="Лични податоци"/>
          <xsd:enumeration value="Меѓународна соработка"/>
          <xsd:enumeration value="Меѓународна размена на информации"/>
          <xsd:enumeration value="МПИН"/>
          <xsd:enumeration value="Награди"/>
          <xsd:enumeration value="Наградување"/>
          <xsd:enumeration value="Надворешно ангажирање"/>
          <xsd:enumeration value="Надворешна контрола"/>
          <xsd:enumeration value="Надворешна/Даночна контрола"/>
          <xsd:enumeration value="Надзор согласно ЗДИ и ЗДК"/>
          <xsd:enumeration value="Наследник"/>
          <xsd:enumeration value="Обврзувачка согласност"/>
          <xsd:enumeration value="Обезбедување/Залог"/>
          <xsd:enumeration value="Овластувања"/>
          <xsd:enumeration value="Одговорност"/>
          <xsd:enumeration value="Отпис на камати"/>
          <xsd:enumeration value="Пари/ХВ/Побарувања"/>
          <xsd:enumeration value="Парична помош"/>
          <xsd:enumeration value="ПДД"/>
          <xsd:enumeration value="Пензија"/>
          <xsd:enumeration value="Попис/Процена/Заплена"/>
          <xsd:enumeration value="Прекршочна постапка"/>
          <xsd:enumeration value="Примопредавање"/>
          <xsd:enumeration value="Професионални стандарди"/>
          <xsd:enumeration value="Проекти"/>
          <xsd:enumeration value="Работен однос"/>
          <xsd:enumeration value="Распоредување"/>
          <xsd:enumeration value="Размена на информации"/>
          <xsd:enumeration value="РДТ"/>
          <xsd:enumeration value="Редовност/Присуство"/>
          <xsd:enumeration value="Регистрација"/>
          <xsd:enumeration value="Репрограм"/>
          <xsd:enumeration value="Ризици"/>
          <xsd:enumeration value="Сите јавни давачки"/>
          <xsd:enumeration value="Службени возила"/>
          <xsd:enumeration value="Службен пат"/>
          <xsd:enumeration value="Сметководство"/>
          <xsd:enumeration value="Согласност"/>
          <xsd:enumeration value="Стандарди"/>
          <xsd:enumeration value="Стечај/Ликвидација"/>
          <xsd:enumeration value="ТИРЗ"/>
          <xsd:enumeration value="Унапредување - ДАН"/>
          <xsd:enumeration value="Управен спор"/>
          <xsd:enumeration value="Усна аукција"/>
          <xsd:enumeration value="Учиноци"/>
          <xsd:enumeration value="Финансиска дисциплина"/>
          <xsd:enumeration value="Фискализација"/>
          <xsd:enumeration value="Форензика"/>
          <xsd:enumeration value="ЦНГ"/>
          <xsd:enumeration value="ЦСВ"/>
        </xsd:restriction>
      </xsd:simpleType>
    </xsd:element>
    <xsd:element name="_x0422__x0438__x043f_" ma:index="1" ma:displayName="Тип" ma:default="Барање" ma:format="Dropdown" ma:internalName="_x0422__x0438__x043f_">
      <xsd:simpleType>
        <xsd:restriction base="dms:Choice">
          <xsd:enumeration value="/"/>
          <xsd:enumeration value="Агенда"/>
          <xsd:enumeration value="Барање"/>
          <xsd:enumeration value="Биланс"/>
          <xsd:enumeration value="Графикон"/>
          <xsd:enumeration value="Декларација"/>
          <xsd:enumeration value="Дисциплинска"/>
          <xsd:enumeration value="Договор"/>
          <xsd:enumeration value="Допис"/>
          <xsd:enumeration value="Евиденција"/>
          <xsd:enumeration value="Заклучок"/>
          <xsd:enumeration value="Записник"/>
          <xsd:enumeration value="Известување"/>
          <xsd:enumeration value="Извештај"/>
          <xsd:enumeration value="Изјава"/>
          <xsd:enumeration value="Испратница-приемница"/>
          <xsd:enumeration value="Јубилејни награди"/>
          <xsd:enumeration value="Календар"/>
          <xsd:enumeration value="Картон"/>
          <xsd:enumeration value="Кошулица"/>
          <xsd:enumeration value="Листа"/>
          <xsd:enumeration value="Материјална картица"/>
          <xsd:enumeration value="Мемо"/>
          <xsd:enumeration value="Меморандум"/>
          <xsd:enumeration value="Налепница"/>
          <xsd:enumeration value="Налепница/Лента"/>
          <xsd:enumeration value="Налог"/>
          <xsd:enumeration value="Образец"/>
          <xsd:enumeration value="Обука"/>
          <xsd:enumeration value="Овластување"/>
          <xsd:enumeration value="Оглас"/>
          <xsd:enumeration value="Одлука"/>
          <xsd:enumeration value="Одмор"/>
          <xsd:enumeration value="Одобрение"/>
          <xsd:enumeration value="Опомена"/>
          <xsd:enumeration value="План"/>
          <xsd:enumeration value="Платен налог"/>
          <xsd:enumeration value="Повратница"/>
          <xsd:enumeration value="Покана"/>
          <xsd:enumeration value="Потврда"/>
          <xsd:enumeration value="Попис"/>
          <xsd:enumeration value="Прашалник"/>
          <xsd:enumeration value="Предлог"/>
          <xsd:enumeration value="Презентација"/>
          <xsd:enumeration value="Пресметка"/>
          <xsd:enumeration value="Пријава"/>
          <xsd:enumeration value="Преглед"/>
          <xsd:enumeration value="Писмена белешка"/>
          <xsd:enumeration value="Реверс"/>
          <xsd:enumeration value="Регистар"/>
          <xsd:enumeration value="Решение"/>
          <xsd:enumeration value="Службена белешка"/>
          <xsd:enumeration value="Спецификација"/>
          <xsd:enumeration value="Уверение"/>
          <xsd:enumeration value="Уписник"/>
          <xsd:enumeration value="Техничко упатство"/>
        </xsd:restriction>
      </xsd:simpleType>
    </xsd:element>
    <xsd:element name="_x041a__x0440__x0435__x0438__x0440__x0430__x043b_" ma:index="4" ma:displayName="Целна група" ma:default="/" ma:format="Dropdown" ma:internalName="_x041a__x0440__x0435__x0438__x0440__x0430__x043b_">
      <xsd:simpleType>
        <xsd:restriction base="dms:Choice">
          <xsd:enumeration value="/"/>
          <xsd:enumeration value="ВР"/>
          <xsd:enumeration value="ДА"/>
          <xsd:enumeration value="ДИ"/>
          <xsd:enumeration value="ЕПС"/>
          <xsd:enumeration value="ИТ"/>
          <xsd:enumeration value="ИПА"/>
          <xsd:enumeration value="КД"/>
          <xsd:enumeration value="КЦ"/>
          <xsd:enumeration value="КУИР"/>
          <xsd:enumeration value="МС"/>
          <xsd:enumeration value="ОЗ"/>
          <xsd:enumeration value="ОЈ"/>
          <xsd:enumeration value="ПН"/>
          <xsd:enumeration value="ПР"/>
          <xsd:enumeration value="ПС"/>
          <xsd:enumeration value="СД"/>
          <xsd:enumeration value="СИТ"/>
          <xsd:enumeration value="СМС"/>
          <xsd:enumeration value="СОЗР"/>
          <xsd:enumeration value="СПН"/>
          <xsd:enumeration value="ССПАС"/>
          <xsd:enumeration value="СУДОД"/>
          <xsd:enumeration value="СУНД"/>
          <xsd:enumeration value="СФП"/>
          <xsd:enumeration value="УД"/>
          <xsd:enumeration value="УН"/>
          <xsd:enumeration value="ФП"/>
          <xsd:enumeration value="ЧР"/>
          <xsd:enumeration value="ЦНГ"/>
          <xsd:enumeration value="Овластено лице"/>
          <xsd:enumeration value="Сите вработени"/>
        </xsd:restriction>
      </xsd:simpleType>
    </xsd:element>
    <xsd:element name="_x0410__x0434__x043c__x0438__x043d__x0438__x0441__x0442__x0440__x0430__x0442__x043e__x0440_" ma:index="11" ma:displayName="Администратор" ma:default="Драгица Николоска" ma:format="Dropdown" ma:internalName="_x0410__x0434__x043c__x0438__x043d__x0438__x0441__x0442__x0440__x0430__x0442__x043e__x0440_">
      <xsd:simpleType>
        <xsd:restriction base="dms:Choice">
          <xsd:enumeration value="Драгица Николоска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3" ma:displayName="Наслов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0422__x0438__x043f_ xmlns="85dba976-bea0-463d-8bcc-188ae559e31b">Презентација</_x0422__x0438__x043f_>
    <_x0410__x0434__x043c__x0438__x043d__x0438__x0441__x0442__x0440__x0430__x0442__x043e__x0440_ xmlns="85dba976-bea0-463d-8bcc-188ae559e31b">Драгица Николоска</_x0410__x0434__x043c__x0438__x043d__x0438__x0441__x0442__x0440__x0430__x0442__x043e__x0440_>
    <_x0422__x0435__x043c__x0430_ xmlns="85dba976-bea0-463d-8bcc-188ae559e31b">Стандарди</_x0422__x0435__x043c__x0430_>
    <_x041a__x0440__x0435__x0438__x0440__x0430__x043b_ xmlns="85dba976-bea0-463d-8bcc-188ae559e31b">Сите вработени</_x041a__x0440__x0435__x0438__x0440__x0430__x043b_>
  </documentManagement>
</p:properties>
</file>

<file path=customXml/itemProps1.xml><?xml version="1.0" encoding="utf-8"?>
<ds:datastoreItem xmlns:ds="http://schemas.openxmlformats.org/officeDocument/2006/customXml" ds:itemID="{2CA584AA-7D4C-4F15-9A71-2D9C9DC8FA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dba976-bea0-463d-8bcc-188ae559e3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D114BC-AF42-471E-A802-3377F02747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A04E35-A8F4-40A0-BE9A-BF71F2EEF0C6}">
  <ds:schemaRefs>
    <ds:schemaRef ds:uri="http://purl.org/dc/dcmitype/"/>
    <ds:schemaRef ds:uri="http://purl.org/dc/terms/"/>
    <ds:schemaRef ds:uri="http://purl.org/dc/elements/1.1/"/>
    <ds:schemaRef ds:uri="85dba976-bea0-463d-8bcc-188ae559e31b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Theme1-ujp</Template>
  <TotalTime>0</TotalTime>
  <Words>1014</Words>
  <Application>Microsoft Office PowerPoint</Application>
  <PresentationFormat>Приказ на екранот (4:3)</PresentationFormat>
  <Paragraphs>198</Paragraphs>
  <Slides>26</Slides>
  <Notes>15</Notes>
  <HiddenSlides>0</HiddenSlides>
  <MMClips>0</MMClips>
  <ScaleCrop>false</ScaleCrop>
  <HeadingPairs>
    <vt:vector size="6" baseType="variant">
      <vt:variant>
        <vt:lpstr>Употребени фонтови</vt:lpstr>
      </vt:variant>
      <vt:variant>
        <vt:i4>7</vt:i4>
      </vt:variant>
      <vt:variant>
        <vt:lpstr>Тема</vt:lpstr>
      </vt:variant>
      <vt:variant>
        <vt:i4>1</vt:i4>
      </vt:variant>
      <vt:variant>
        <vt:lpstr>Наслови на слајдови</vt:lpstr>
      </vt:variant>
      <vt:variant>
        <vt:i4>26</vt:i4>
      </vt:variant>
    </vt:vector>
  </HeadingPairs>
  <TitlesOfParts>
    <vt:vector size="34" baseType="lpstr">
      <vt:lpstr>Arial</vt:lpstr>
      <vt:lpstr>Calibri</vt:lpstr>
      <vt:lpstr>Segoe UI</vt:lpstr>
      <vt:lpstr>Segoe UI Emoji</vt:lpstr>
      <vt:lpstr>StobiSerif Black</vt:lpstr>
      <vt:lpstr>StobiSerif Bold</vt:lpstr>
      <vt:lpstr>StobiSerif Regular</vt:lpstr>
      <vt:lpstr>Theme1-ujp</vt:lpstr>
      <vt:lpstr>СИСТЕМ ЗА ЕЛЕКТРОНСКО ФАКТУРИРАЊЕ (е-ФАКТУРА) </vt:lpstr>
      <vt:lpstr>ЦЕЛИ НА ПРОЕКТОТ </vt:lpstr>
      <vt:lpstr>ОПСЕГ НА ПРОЕКТОТ </vt:lpstr>
      <vt:lpstr>ПРИДОБИВКИ  ЗА УЧЕСНИЦИТЕ ВО ПРОЦЕСОТ</vt:lpstr>
      <vt:lpstr>РЕЗУЛТАТИ</vt:lpstr>
      <vt:lpstr>ДОКУМЕНТ e-ФАКТУРА</vt:lpstr>
      <vt:lpstr>ТИПОВИ НА ДОКУМЕНТ  е-ФАКТУРА</vt:lpstr>
      <vt:lpstr>ПОВРЗАНИ ДОКУМЕНТИ </vt:lpstr>
      <vt:lpstr>ВИДОВИ ТРАНСАКЦИИ</vt:lpstr>
      <vt:lpstr>ШЕМАТСКИ ПРИКАЗ</vt:lpstr>
      <vt:lpstr> ДЕЛОВЕН ПРОЦЕС</vt:lpstr>
      <vt:lpstr>Презентација на PowerPoint</vt:lpstr>
      <vt:lpstr>Презентација на PowerPoint</vt:lpstr>
      <vt:lpstr>Презентација на PowerPoint</vt:lpstr>
      <vt:lpstr>Презентација на PowerPoint</vt:lpstr>
      <vt:lpstr>Презентација на PowerPoint</vt:lpstr>
      <vt:lpstr>Презентација на PowerPoint</vt:lpstr>
      <vt:lpstr>ПРЕГЛЕДИ</vt:lpstr>
      <vt:lpstr>Презентација на PowerPoint</vt:lpstr>
      <vt:lpstr>Презентација на PowerPoint</vt:lpstr>
      <vt:lpstr>Презентација на PowerPoint</vt:lpstr>
      <vt:lpstr>Презентација на PowerPoint</vt:lpstr>
      <vt:lpstr>Презентација на PowerPoint</vt:lpstr>
      <vt:lpstr>Презентација на PowerPoint</vt:lpstr>
      <vt:lpstr>Презентација на PowerPoint</vt:lpstr>
      <vt:lpstr>Презентација на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Презентација - Управа за јавни приходи со слоган (МК)</dc:title>
  <dc:creator/>
  <cp:keywords>СД; З.2</cp:keywords>
  <cp:lastModifiedBy/>
  <cp:revision>57</cp:revision>
  <dcterms:created xsi:type="dcterms:W3CDTF">2012-09-13T07:30:48Z</dcterms:created>
  <dcterms:modified xsi:type="dcterms:W3CDTF">2025-09-01T09:53:13Z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0x01010088A044ED0B0D034DBC59ECED91AE0D0A</vt:lpwstr>
  </property>
</Properties>
</file>